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6" r:id="rId1"/>
  </p:sldMasterIdLst>
  <p:notesMasterIdLst>
    <p:notesMasterId r:id="rId21"/>
  </p:notesMasterIdLst>
  <p:sldIdLst>
    <p:sldId id="256" r:id="rId2"/>
    <p:sldId id="257" r:id="rId3"/>
    <p:sldId id="258" r:id="rId4"/>
    <p:sldId id="260" r:id="rId5"/>
    <p:sldId id="261" r:id="rId6"/>
    <p:sldId id="263" r:id="rId7"/>
    <p:sldId id="265" r:id="rId8"/>
    <p:sldId id="262" r:id="rId9"/>
    <p:sldId id="266" r:id="rId10"/>
    <p:sldId id="267" r:id="rId11"/>
    <p:sldId id="268" r:id="rId12"/>
    <p:sldId id="269" r:id="rId13"/>
    <p:sldId id="275" r:id="rId14"/>
    <p:sldId id="277" r:id="rId15"/>
    <p:sldId id="276" r:id="rId16"/>
    <p:sldId id="271" r:id="rId17"/>
    <p:sldId id="272" r:id="rId18"/>
    <p:sldId id="273" r:id="rId19"/>
    <p:sldId id="274" r:id="rId20"/>
  </p:sldIdLst>
  <p:sldSz cx="9144000" cy="5143500" type="screen16x9"/>
  <p:notesSz cx="6858000" cy="9144000"/>
  <p:embeddedFontLst>
    <p:embeddedFont>
      <p:font typeface="Open Sans" panose="020B0606030504020204" pitchFamily="34" charset="0"/>
      <p:regular r:id="rId22"/>
      <p:bold r:id="rId23"/>
      <p:italic r:id="rId24"/>
      <p:boldItalic r:id="rId25"/>
    </p:embeddedFont>
    <p:embeddedFont>
      <p:font typeface="Open Sans Light" panose="020B0306030504020204" pitchFamily="34" charset="0"/>
      <p:regular r:id="rId26"/>
      <p:bold r:id="rId27"/>
      <p:italic r:id="rId28"/>
      <p:boldItalic r:id="rId29"/>
    </p:embeddedFont>
    <p:embeddedFont>
      <p:font typeface="Open Sans SemiBold" panose="020B0706030804020204" pitchFamily="34" charset="0"/>
      <p:regular r:id="rId30"/>
      <p:bold r:id="rId31"/>
      <p:italic r:id="rId32"/>
      <p:boldItalic r:id="rId3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8" d="100"/>
          <a:sy n="108" d="100"/>
        </p:scale>
        <p:origin x="730"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21" Type="http://schemas.openxmlformats.org/officeDocument/2006/relationships/notesMaster" Target="notesMasters/notesMaster1.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font" Target="fonts/font12.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font" Target="fonts/font11.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107019e4486_0_7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 name="Google Shape;310;g107019e4486_0_7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g107019e4486_0_7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 name="Google Shape;316;g107019e4486_0_7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gfcb26d3b2e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2" name="Google Shape;322;gfcb26d3b2e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gfcb26d3b2e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2" name="Google Shape;322;gfcb26d3b2e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027051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g107019e4486_0_7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 name="Google Shape;316;g107019e4486_0_7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660237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14433077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39816951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357104944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8.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9.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9.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Cover - Lines &amp; Shapes" type="title">
  <p:cSld name="TITLE">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612600" y="1292675"/>
            <a:ext cx="5035200" cy="1239900"/>
          </a:xfrm>
          <a:prstGeom prst="rect">
            <a:avLst/>
          </a:prstGeom>
        </p:spPr>
        <p:txBody>
          <a:bodyPr spcFirstLastPara="1" wrap="square" lIns="0" tIns="0" rIns="0" bIns="0" anchor="ctr" anchorCtr="0">
            <a:noAutofit/>
          </a:bodyPr>
          <a:lstStyle>
            <a:lvl1pPr lvl="0">
              <a:spcBef>
                <a:spcPts val="0"/>
              </a:spcBef>
              <a:spcAft>
                <a:spcPts val="0"/>
              </a:spcAft>
              <a:buSzPts val="4500"/>
              <a:buFont typeface="Open Sans Light"/>
              <a:buNone/>
              <a:defRPr sz="4500">
                <a:latin typeface="Open Sans Light"/>
                <a:ea typeface="Open Sans Light"/>
                <a:cs typeface="Open Sans Light"/>
                <a:sym typeface="Open Sans Light"/>
              </a:defRPr>
            </a:lvl1pPr>
            <a:lvl2pPr lvl="1">
              <a:spcBef>
                <a:spcPts val="0"/>
              </a:spcBef>
              <a:spcAft>
                <a:spcPts val="0"/>
              </a:spcAft>
              <a:buSzPts val="5000"/>
              <a:buFont typeface="Open Sans Light"/>
              <a:buNone/>
              <a:defRPr sz="5000">
                <a:latin typeface="Open Sans Light"/>
                <a:ea typeface="Open Sans Light"/>
                <a:cs typeface="Open Sans Light"/>
                <a:sym typeface="Open Sans Light"/>
              </a:defRPr>
            </a:lvl2pPr>
            <a:lvl3pPr lvl="2">
              <a:spcBef>
                <a:spcPts val="0"/>
              </a:spcBef>
              <a:spcAft>
                <a:spcPts val="0"/>
              </a:spcAft>
              <a:buSzPts val="5000"/>
              <a:buFont typeface="Open Sans Light"/>
              <a:buNone/>
              <a:defRPr sz="5000">
                <a:latin typeface="Open Sans Light"/>
                <a:ea typeface="Open Sans Light"/>
                <a:cs typeface="Open Sans Light"/>
                <a:sym typeface="Open Sans Light"/>
              </a:defRPr>
            </a:lvl3pPr>
            <a:lvl4pPr lvl="3">
              <a:spcBef>
                <a:spcPts val="0"/>
              </a:spcBef>
              <a:spcAft>
                <a:spcPts val="0"/>
              </a:spcAft>
              <a:buSzPts val="5000"/>
              <a:buFont typeface="Open Sans Light"/>
              <a:buNone/>
              <a:defRPr sz="5000">
                <a:latin typeface="Open Sans Light"/>
                <a:ea typeface="Open Sans Light"/>
                <a:cs typeface="Open Sans Light"/>
                <a:sym typeface="Open Sans Light"/>
              </a:defRPr>
            </a:lvl4pPr>
            <a:lvl5pPr lvl="4">
              <a:spcBef>
                <a:spcPts val="0"/>
              </a:spcBef>
              <a:spcAft>
                <a:spcPts val="0"/>
              </a:spcAft>
              <a:buSzPts val="5000"/>
              <a:buFont typeface="Open Sans Light"/>
              <a:buNone/>
              <a:defRPr sz="5000">
                <a:latin typeface="Open Sans Light"/>
                <a:ea typeface="Open Sans Light"/>
                <a:cs typeface="Open Sans Light"/>
                <a:sym typeface="Open Sans Light"/>
              </a:defRPr>
            </a:lvl5pPr>
            <a:lvl6pPr lvl="5">
              <a:spcBef>
                <a:spcPts val="0"/>
              </a:spcBef>
              <a:spcAft>
                <a:spcPts val="0"/>
              </a:spcAft>
              <a:buSzPts val="5000"/>
              <a:buFont typeface="Open Sans Light"/>
              <a:buNone/>
              <a:defRPr sz="5000">
                <a:latin typeface="Open Sans Light"/>
                <a:ea typeface="Open Sans Light"/>
                <a:cs typeface="Open Sans Light"/>
                <a:sym typeface="Open Sans Light"/>
              </a:defRPr>
            </a:lvl6pPr>
            <a:lvl7pPr lvl="6">
              <a:spcBef>
                <a:spcPts val="0"/>
              </a:spcBef>
              <a:spcAft>
                <a:spcPts val="0"/>
              </a:spcAft>
              <a:buSzPts val="5000"/>
              <a:buFont typeface="Open Sans Light"/>
              <a:buNone/>
              <a:defRPr sz="5000">
                <a:latin typeface="Open Sans Light"/>
                <a:ea typeface="Open Sans Light"/>
                <a:cs typeface="Open Sans Light"/>
                <a:sym typeface="Open Sans Light"/>
              </a:defRPr>
            </a:lvl7pPr>
            <a:lvl8pPr lvl="7">
              <a:spcBef>
                <a:spcPts val="0"/>
              </a:spcBef>
              <a:spcAft>
                <a:spcPts val="0"/>
              </a:spcAft>
              <a:buSzPts val="5000"/>
              <a:buFont typeface="Open Sans Light"/>
              <a:buNone/>
              <a:defRPr sz="5000">
                <a:latin typeface="Open Sans Light"/>
                <a:ea typeface="Open Sans Light"/>
                <a:cs typeface="Open Sans Light"/>
                <a:sym typeface="Open Sans Light"/>
              </a:defRPr>
            </a:lvl8pPr>
            <a:lvl9pPr lvl="8">
              <a:spcBef>
                <a:spcPts val="0"/>
              </a:spcBef>
              <a:spcAft>
                <a:spcPts val="0"/>
              </a:spcAft>
              <a:buSzPts val="5000"/>
              <a:buFont typeface="Open Sans Light"/>
              <a:buNone/>
              <a:defRPr sz="5000">
                <a:latin typeface="Open Sans Light"/>
                <a:ea typeface="Open Sans Light"/>
                <a:cs typeface="Open Sans Light"/>
                <a:sym typeface="Open Sans Light"/>
              </a:defRPr>
            </a:lvl9pPr>
          </a:lstStyle>
          <a:p>
            <a:endParaRPr/>
          </a:p>
        </p:txBody>
      </p:sp>
      <p:sp>
        <p:nvSpPr>
          <p:cNvPr id="11" name="Google Shape;11;p2"/>
          <p:cNvSpPr txBox="1">
            <a:spLocks noGrp="1"/>
          </p:cNvSpPr>
          <p:nvPr>
            <p:ph type="subTitle" idx="1"/>
          </p:nvPr>
        </p:nvSpPr>
        <p:spPr>
          <a:xfrm>
            <a:off x="612600" y="2800800"/>
            <a:ext cx="5035200" cy="647100"/>
          </a:xfrm>
          <a:prstGeom prst="rect">
            <a:avLst/>
          </a:prstGeom>
        </p:spPr>
        <p:txBody>
          <a:bodyPr spcFirstLastPara="1" wrap="square" lIns="0" tIns="0" rIns="0" bIns="0" anchor="t" anchorCtr="0">
            <a:noAutofit/>
          </a:bodyPr>
          <a:lstStyle>
            <a:lvl1pPr lvl="0">
              <a:lnSpc>
                <a:spcPct val="100000"/>
              </a:lnSpc>
              <a:spcBef>
                <a:spcPts val="0"/>
              </a:spcBef>
              <a:spcAft>
                <a:spcPts val="0"/>
              </a:spcAft>
              <a:buClr>
                <a:schemeClr val="dk1"/>
              </a:buClr>
              <a:buSzPts val="1200"/>
              <a:buFont typeface="Open Sans"/>
              <a:buNone/>
              <a:defRPr sz="1200">
                <a:solidFill>
                  <a:schemeClr val="dk1"/>
                </a:solidFill>
                <a:latin typeface="Open Sans"/>
                <a:ea typeface="Open Sans"/>
                <a:cs typeface="Open Sans"/>
                <a:sym typeface="Open Sans"/>
              </a:defRPr>
            </a:lvl1pPr>
            <a:lvl2pPr lvl="1" algn="ctr">
              <a:lnSpc>
                <a:spcPct val="100000"/>
              </a:lnSpc>
              <a:spcBef>
                <a:spcPts val="0"/>
              </a:spcBef>
              <a:spcAft>
                <a:spcPts val="0"/>
              </a:spcAft>
              <a:buSzPts val="2800"/>
              <a:buFont typeface="Open Sans Light"/>
              <a:buNone/>
              <a:defRPr sz="2800">
                <a:latin typeface="Open Sans Light"/>
                <a:ea typeface="Open Sans Light"/>
                <a:cs typeface="Open Sans Light"/>
                <a:sym typeface="Open Sans Light"/>
              </a:defRPr>
            </a:lvl2pPr>
            <a:lvl3pPr lvl="2" algn="ctr">
              <a:lnSpc>
                <a:spcPct val="100000"/>
              </a:lnSpc>
              <a:spcBef>
                <a:spcPts val="0"/>
              </a:spcBef>
              <a:spcAft>
                <a:spcPts val="0"/>
              </a:spcAft>
              <a:buSzPts val="2800"/>
              <a:buFont typeface="Open Sans Light"/>
              <a:buNone/>
              <a:defRPr sz="2800">
                <a:latin typeface="Open Sans Light"/>
                <a:ea typeface="Open Sans Light"/>
                <a:cs typeface="Open Sans Light"/>
                <a:sym typeface="Open Sans Light"/>
              </a:defRPr>
            </a:lvl3pPr>
            <a:lvl4pPr lvl="3" algn="ctr">
              <a:lnSpc>
                <a:spcPct val="100000"/>
              </a:lnSpc>
              <a:spcBef>
                <a:spcPts val="0"/>
              </a:spcBef>
              <a:spcAft>
                <a:spcPts val="0"/>
              </a:spcAft>
              <a:buSzPts val="2800"/>
              <a:buFont typeface="Open Sans Light"/>
              <a:buNone/>
              <a:defRPr sz="2800">
                <a:latin typeface="Open Sans Light"/>
                <a:ea typeface="Open Sans Light"/>
                <a:cs typeface="Open Sans Light"/>
                <a:sym typeface="Open Sans Light"/>
              </a:defRPr>
            </a:lvl4pPr>
            <a:lvl5pPr lvl="4" algn="ctr">
              <a:lnSpc>
                <a:spcPct val="100000"/>
              </a:lnSpc>
              <a:spcBef>
                <a:spcPts val="0"/>
              </a:spcBef>
              <a:spcAft>
                <a:spcPts val="0"/>
              </a:spcAft>
              <a:buSzPts val="2800"/>
              <a:buFont typeface="Open Sans Light"/>
              <a:buNone/>
              <a:defRPr sz="2800">
                <a:latin typeface="Open Sans Light"/>
                <a:ea typeface="Open Sans Light"/>
                <a:cs typeface="Open Sans Light"/>
                <a:sym typeface="Open Sans Light"/>
              </a:defRPr>
            </a:lvl5pPr>
            <a:lvl6pPr lvl="5" algn="ctr">
              <a:lnSpc>
                <a:spcPct val="100000"/>
              </a:lnSpc>
              <a:spcBef>
                <a:spcPts val="0"/>
              </a:spcBef>
              <a:spcAft>
                <a:spcPts val="0"/>
              </a:spcAft>
              <a:buSzPts val="2800"/>
              <a:buFont typeface="Open Sans Light"/>
              <a:buNone/>
              <a:defRPr sz="2800">
                <a:latin typeface="Open Sans Light"/>
                <a:ea typeface="Open Sans Light"/>
                <a:cs typeface="Open Sans Light"/>
                <a:sym typeface="Open Sans Light"/>
              </a:defRPr>
            </a:lvl6pPr>
            <a:lvl7pPr lvl="6" algn="ctr">
              <a:lnSpc>
                <a:spcPct val="100000"/>
              </a:lnSpc>
              <a:spcBef>
                <a:spcPts val="0"/>
              </a:spcBef>
              <a:spcAft>
                <a:spcPts val="0"/>
              </a:spcAft>
              <a:buSzPts val="2800"/>
              <a:buFont typeface="Open Sans Light"/>
              <a:buNone/>
              <a:defRPr sz="2800">
                <a:latin typeface="Open Sans Light"/>
                <a:ea typeface="Open Sans Light"/>
                <a:cs typeface="Open Sans Light"/>
                <a:sym typeface="Open Sans Light"/>
              </a:defRPr>
            </a:lvl7pPr>
            <a:lvl8pPr lvl="7" algn="ctr">
              <a:lnSpc>
                <a:spcPct val="100000"/>
              </a:lnSpc>
              <a:spcBef>
                <a:spcPts val="0"/>
              </a:spcBef>
              <a:spcAft>
                <a:spcPts val="0"/>
              </a:spcAft>
              <a:buSzPts val="2800"/>
              <a:buFont typeface="Open Sans Light"/>
              <a:buNone/>
              <a:defRPr sz="2800">
                <a:latin typeface="Open Sans Light"/>
                <a:ea typeface="Open Sans Light"/>
                <a:cs typeface="Open Sans Light"/>
                <a:sym typeface="Open Sans Light"/>
              </a:defRPr>
            </a:lvl8pPr>
            <a:lvl9pPr lvl="8" algn="ctr">
              <a:lnSpc>
                <a:spcPct val="100000"/>
              </a:lnSpc>
              <a:spcBef>
                <a:spcPts val="0"/>
              </a:spcBef>
              <a:spcAft>
                <a:spcPts val="0"/>
              </a:spcAft>
              <a:buSzPts val="2800"/>
              <a:buFont typeface="Open Sans Light"/>
              <a:buNone/>
              <a:defRPr sz="2800">
                <a:latin typeface="Open Sans Light"/>
                <a:ea typeface="Open Sans Light"/>
                <a:cs typeface="Open Sans Light"/>
                <a:sym typeface="Open Sans Light"/>
              </a:defRPr>
            </a:lvl9pPr>
          </a:lstStyle>
          <a:p>
            <a:endParaRPr/>
          </a:p>
        </p:txBody>
      </p:sp>
      <p:sp>
        <p:nvSpPr>
          <p:cNvPr id="12" name="Google Shape;12;p2"/>
          <p:cNvSpPr txBox="1">
            <a:spLocks noGrp="1"/>
          </p:cNvSpPr>
          <p:nvPr>
            <p:ph type="subTitle" idx="2"/>
          </p:nvPr>
        </p:nvSpPr>
        <p:spPr>
          <a:xfrm>
            <a:off x="619825" y="4203625"/>
            <a:ext cx="5035200" cy="313800"/>
          </a:xfrm>
          <a:prstGeom prst="rect">
            <a:avLst/>
          </a:prstGeom>
        </p:spPr>
        <p:txBody>
          <a:bodyPr spcFirstLastPara="1" wrap="square" lIns="0" tIns="0" rIns="0" bIns="0" anchor="b" anchorCtr="0">
            <a:noAutofit/>
          </a:bodyPr>
          <a:lstStyle>
            <a:lvl1pPr lvl="0">
              <a:spcBef>
                <a:spcPts val="0"/>
              </a:spcBef>
              <a:spcAft>
                <a:spcPts val="0"/>
              </a:spcAft>
              <a:buClr>
                <a:schemeClr val="dk1"/>
              </a:buClr>
              <a:buSzPts val="900"/>
              <a:buFont typeface="Open Sans"/>
              <a:buNone/>
              <a:defRPr sz="900">
                <a:solidFill>
                  <a:schemeClr val="dk1"/>
                </a:solidFill>
                <a:latin typeface="Open Sans"/>
                <a:ea typeface="Open Sans"/>
                <a:cs typeface="Open Sans"/>
                <a:sym typeface="Open Sans"/>
              </a:defRPr>
            </a:lvl1pPr>
            <a:lvl2pPr lvl="1">
              <a:spcBef>
                <a:spcPts val="0"/>
              </a:spcBef>
              <a:spcAft>
                <a:spcPts val="0"/>
              </a:spcAft>
              <a:buSzPts val="1600"/>
              <a:buNone/>
              <a:defRPr sz="1600"/>
            </a:lvl2pPr>
            <a:lvl3pPr lvl="2">
              <a:spcBef>
                <a:spcPts val="0"/>
              </a:spcBef>
              <a:spcAft>
                <a:spcPts val="0"/>
              </a:spcAft>
              <a:buSzPts val="1600"/>
              <a:buNone/>
              <a:defRPr sz="1600"/>
            </a:lvl3pPr>
            <a:lvl4pPr lvl="3">
              <a:spcBef>
                <a:spcPts val="0"/>
              </a:spcBef>
              <a:spcAft>
                <a:spcPts val="0"/>
              </a:spcAft>
              <a:buSzPts val="1600"/>
              <a:buNone/>
              <a:defRPr sz="1600"/>
            </a:lvl4pPr>
            <a:lvl5pPr lvl="4">
              <a:spcBef>
                <a:spcPts val="0"/>
              </a:spcBef>
              <a:spcAft>
                <a:spcPts val="0"/>
              </a:spcAft>
              <a:buSzPts val="1600"/>
              <a:buNone/>
              <a:defRPr sz="1600"/>
            </a:lvl5pPr>
            <a:lvl6pPr lvl="5">
              <a:spcBef>
                <a:spcPts val="0"/>
              </a:spcBef>
              <a:spcAft>
                <a:spcPts val="0"/>
              </a:spcAft>
              <a:buSzPts val="1600"/>
              <a:buNone/>
              <a:defRPr sz="1600"/>
            </a:lvl6pPr>
            <a:lvl7pPr lvl="6">
              <a:spcBef>
                <a:spcPts val="0"/>
              </a:spcBef>
              <a:spcAft>
                <a:spcPts val="0"/>
              </a:spcAft>
              <a:buSzPts val="1600"/>
              <a:buNone/>
              <a:defRPr sz="1600"/>
            </a:lvl7pPr>
            <a:lvl8pPr lvl="7">
              <a:spcBef>
                <a:spcPts val="0"/>
              </a:spcBef>
              <a:spcAft>
                <a:spcPts val="0"/>
              </a:spcAft>
              <a:buSzPts val="1600"/>
              <a:buNone/>
              <a:defRPr sz="1600"/>
            </a:lvl8pPr>
            <a:lvl9pPr lvl="8">
              <a:spcBef>
                <a:spcPts val="0"/>
              </a:spcBef>
              <a:spcAft>
                <a:spcPts val="0"/>
              </a:spcAft>
              <a:buSzPts val="1600"/>
              <a:buNone/>
              <a:defRPr sz="1600"/>
            </a:lvl9pPr>
          </a:lstStyle>
          <a:p>
            <a:endParaRPr/>
          </a:p>
        </p:txBody>
      </p:sp>
      <p:pic>
        <p:nvPicPr>
          <p:cNvPr id="13" name="Google Shape;13;p2"/>
          <p:cNvPicPr preferRelativeResize="0"/>
          <p:nvPr/>
        </p:nvPicPr>
        <p:blipFill rotWithShape="1">
          <a:blip r:embed="rId3">
            <a:alphaModFix/>
          </a:blip>
          <a:srcRect t="3420" b="-3420"/>
          <a:stretch/>
        </p:blipFill>
        <p:spPr>
          <a:xfrm>
            <a:off x="619825" y="627125"/>
            <a:ext cx="1438650" cy="273025"/>
          </a:xfrm>
          <a:prstGeom prst="rect">
            <a:avLst/>
          </a:prstGeom>
          <a:noFill/>
          <a:ln>
            <a:noFill/>
          </a:ln>
        </p:spPr>
      </p:pic>
      <p:sp>
        <p:nvSpPr>
          <p:cNvPr id="14" name="Google Shape;14;p2"/>
          <p:cNvSpPr txBox="1"/>
          <p:nvPr/>
        </p:nvSpPr>
        <p:spPr>
          <a:xfrm>
            <a:off x="5650530" y="4747513"/>
            <a:ext cx="3219900" cy="1764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650">
                <a:solidFill>
                  <a:schemeClr val="dk1"/>
                </a:solidFill>
                <a:latin typeface="Open Sans SemiBold"/>
                <a:ea typeface="Open Sans SemiBold"/>
                <a:cs typeface="Open Sans SemiBold"/>
                <a:sym typeface="Open Sans SemiBold"/>
              </a:rPr>
              <a:t>RESTRICTED. CONFIDENTIAL. DO NOT SHARE</a:t>
            </a:r>
            <a:endParaRPr sz="650">
              <a:solidFill>
                <a:schemeClr val="dk1"/>
              </a:solidFill>
              <a:latin typeface="Open Sans SemiBold"/>
              <a:ea typeface="Open Sans SemiBold"/>
              <a:cs typeface="Open Sans SemiBold"/>
              <a:sym typeface="Open Sans SemiBo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over - Illustration 2 (Dark)">
  <p:cSld name="TITLE_1_1_1_2_1_1_1">
    <p:bg>
      <p:bgPr>
        <a:blipFill>
          <a:blip r:embed="rId2">
            <a:alphaModFix/>
          </a:blip>
          <a:stretch>
            <a:fillRect/>
          </a:stretch>
        </a:blipFill>
        <a:effectLst/>
      </p:bgPr>
    </p:bg>
    <p:spTree>
      <p:nvGrpSpPr>
        <p:cNvPr id="1" name="Shape 63"/>
        <p:cNvGrpSpPr/>
        <p:nvPr/>
      </p:nvGrpSpPr>
      <p:grpSpPr>
        <a:xfrm>
          <a:off x="0" y="0"/>
          <a:ext cx="0" cy="0"/>
          <a:chOff x="0" y="0"/>
          <a:chExt cx="0" cy="0"/>
        </a:xfrm>
      </p:grpSpPr>
      <p:sp>
        <p:nvSpPr>
          <p:cNvPr id="64" name="Google Shape;64;p11"/>
          <p:cNvSpPr txBox="1">
            <a:spLocks noGrp="1"/>
          </p:cNvSpPr>
          <p:nvPr>
            <p:ph type="ctrTitle"/>
          </p:nvPr>
        </p:nvSpPr>
        <p:spPr>
          <a:xfrm>
            <a:off x="4521425" y="1292675"/>
            <a:ext cx="4011300" cy="1239900"/>
          </a:xfrm>
          <a:prstGeom prst="rect">
            <a:avLst/>
          </a:prstGeom>
        </p:spPr>
        <p:txBody>
          <a:bodyPr spcFirstLastPara="1" wrap="square" lIns="0" tIns="0" rIns="0" bIns="0" anchor="ctr" anchorCtr="0">
            <a:noAutofit/>
          </a:bodyPr>
          <a:lstStyle>
            <a:lvl1pPr lvl="0" rtl="0">
              <a:spcBef>
                <a:spcPts val="0"/>
              </a:spcBef>
              <a:spcAft>
                <a:spcPts val="0"/>
              </a:spcAft>
              <a:buClr>
                <a:schemeClr val="lt1"/>
              </a:buClr>
              <a:buSzPts val="3800"/>
              <a:buFont typeface="Open Sans Light"/>
              <a:buNone/>
              <a:defRPr sz="3800">
                <a:solidFill>
                  <a:schemeClr val="lt1"/>
                </a:solidFill>
                <a:latin typeface="Open Sans Light"/>
                <a:ea typeface="Open Sans Light"/>
                <a:cs typeface="Open Sans Light"/>
                <a:sym typeface="Open Sans Light"/>
              </a:defRPr>
            </a:lvl1pPr>
            <a:lvl2pPr lvl="1"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2pPr>
            <a:lvl3pPr lvl="2"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3pPr>
            <a:lvl4pPr lvl="3"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4pPr>
            <a:lvl5pPr lvl="4"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5pPr>
            <a:lvl6pPr lvl="5"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6pPr>
            <a:lvl7pPr lvl="6"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7pPr>
            <a:lvl8pPr lvl="7"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8pPr>
            <a:lvl9pPr lvl="8"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9pPr>
          </a:lstStyle>
          <a:p>
            <a:endParaRPr/>
          </a:p>
        </p:txBody>
      </p:sp>
      <p:sp>
        <p:nvSpPr>
          <p:cNvPr id="65" name="Google Shape;65;p11"/>
          <p:cNvSpPr txBox="1">
            <a:spLocks noGrp="1"/>
          </p:cNvSpPr>
          <p:nvPr>
            <p:ph type="subTitle" idx="1"/>
          </p:nvPr>
        </p:nvSpPr>
        <p:spPr>
          <a:xfrm>
            <a:off x="4521425" y="2800800"/>
            <a:ext cx="4011300" cy="6471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Clr>
                <a:schemeClr val="lt1"/>
              </a:buClr>
              <a:buSzPts val="1200"/>
              <a:buFont typeface="Open Sans"/>
              <a:buNone/>
              <a:defRPr sz="1200">
                <a:solidFill>
                  <a:schemeClr val="lt1"/>
                </a:solidFill>
                <a:latin typeface="Open Sans"/>
                <a:ea typeface="Open Sans"/>
                <a:cs typeface="Open Sans"/>
                <a:sym typeface="Open Sans"/>
              </a:defRPr>
            </a:lvl1pPr>
            <a:lvl2pPr lvl="1" algn="ctr" rtl="0">
              <a:lnSpc>
                <a:spcPct val="100000"/>
              </a:lnSpc>
              <a:spcBef>
                <a:spcPts val="0"/>
              </a:spcBef>
              <a:spcAft>
                <a:spcPts val="0"/>
              </a:spcAft>
              <a:buClr>
                <a:schemeClr val="lt1"/>
              </a:buClr>
              <a:buSzPts val="2800"/>
              <a:buFont typeface="Open Sans Light"/>
              <a:buNone/>
              <a:defRPr sz="2800">
                <a:solidFill>
                  <a:schemeClr val="lt1"/>
                </a:solidFill>
                <a:latin typeface="Open Sans Light"/>
                <a:ea typeface="Open Sans Light"/>
                <a:cs typeface="Open Sans Light"/>
                <a:sym typeface="Open Sans Light"/>
              </a:defRPr>
            </a:lvl2pPr>
            <a:lvl3pPr lvl="2" algn="ctr" rtl="0">
              <a:lnSpc>
                <a:spcPct val="100000"/>
              </a:lnSpc>
              <a:spcBef>
                <a:spcPts val="0"/>
              </a:spcBef>
              <a:spcAft>
                <a:spcPts val="0"/>
              </a:spcAft>
              <a:buClr>
                <a:schemeClr val="lt1"/>
              </a:buClr>
              <a:buSzPts val="2800"/>
              <a:buFont typeface="Open Sans Light"/>
              <a:buNone/>
              <a:defRPr sz="2800">
                <a:solidFill>
                  <a:schemeClr val="lt1"/>
                </a:solidFill>
                <a:latin typeface="Open Sans Light"/>
                <a:ea typeface="Open Sans Light"/>
                <a:cs typeface="Open Sans Light"/>
                <a:sym typeface="Open Sans Light"/>
              </a:defRPr>
            </a:lvl3pPr>
            <a:lvl4pPr lvl="3" algn="ctr" rtl="0">
              <a:lnSpc>
                <a:spcPct val="100000"/>
              </a:lnSpc>
              <a:spcBef>
                <a:spcPts val="0"/>
              </a:spcBef>
              <a:spcAft>
                <a:spcPts val="0"/>
              </a:spcAft>
              <a:buClr>
                <a:schemeClr val="lt1"/>
              </a:buClr>
              <a:buSzPts val="2800"/>
              <a:buFont typeface="Open Sans Light"/>
              <a:buNone/>
              <a:defRPr sz="2800">
                <a:solidFill>
                  <a:schemeClr val="lt1"/>
                </a:solidFill>
                <a:latin typeface="Open Sans Light"/>
                <a:ea typeface="Open Sans Light"/>
                <a:cs typeface="Open Sans Light"/>
                <a:sym typeface="Open Sans Light"/>
              </a:defRPr>
            </a:lvl4pPr>
            <a:lvl5pPr lvl="4" algn="ctr" rtl="0">
              <a:lnSpc>
                <a:spcPct val="100000"/>
              </a:lnSpc>
              <a:spcBef>
                <a:spcPts val="0"/>
              </a:spcBef>
              <a:spcAft>
                <a:spcPts val="0"/>
              </a:spcAft>
              <a:buClr>
                <a:schemeClr val="lt1"/>
              </a:buClr>
              <a:buSzPts val="2800"/>
              <a:buFont typeface="Open Sans Light"/>
              <a:buNone/>
              <a:defRPr sz="2800">
                <a:solidFill>
                  <a:schemeClr val="lt1"/>
                </a:solidFill>
                <a:latin typeface="Open Sans Light"/>
                <a:ea typeface="Open Sans Light"/>
                <a:cs typeface="Open Sans Light"/>
                <a:sym typeface="Open Sans Light"/>
              </a:defRPr>
            </a:lvl5pPr>
            <a:lvl6pPr lvl="5" algn="ctr" rtl="0">
              <a:lnSpc>
                <a:spcPct val="100000"/>
              </a:lnSpc>
              <a:spcBef>
                <a:spcPts val="0"/>
              </a:spcBef>
              <a:spcAft>
                <a:spcPts val="0"/>
              </a:spcAft>
              <a:buClr>
                <a:schemeClr val="lt1"/>
              </a:buClr>
              <a:buSzPts val="2800"/>
              <a:buFont typeface="Open Sans Light"/>
              <a:buNone/>
              <a:defRPr sz="2800">
                <a:solidFill>
                  <a:schemeClr val="lt1"/>
                </a:solidFill>
                <a:latin typeface="Open Sans Light"/>
                <a:ea typeface="Open Sans Light"/>
                <a:cs typeface="Open Sans Light"/>
                <a:sym typeface="Open Sans Light"/>
              </a:defRPr>
            </a:lvl6pPr>
            <a:lvl7pPr lvl="6" algn="ctr" rtl="0">
              <a:lnSpc>
                <a:spcPct val="100000"/>
              </a:lnSpc>
              <a:spcBef>
                <a:spcPts val="0"/>
              </a:spcBef>
              <a:spcAft>
                <a:spcPts val="0"/>
              </a:spcAft>
              <a:buClr>
                <a:schemeClr val="lt1"/>
              </a:buClr>
              <a:buSzPts val="2800"/>
              <a:buFont typeface="Open Sans Light"/>
              <a:buNone/>
              <a:defRPr sz="2800">
                <a:solidFill>
                  <a:schemeClr val="lt1"/>
                </a:solidFill>
                <a:latin typeface="Open Sans Light"/>
                <a:ea typeface="Open Sans Light"/>
                <a:cs typeface="Open Sans Light"/>
                <a:sym typeface="Open Sans Light"/>
              </a:defRPr>
            </a:lvl7pPr>
            <a:lvl8pPr lvl="7" algn="ctr" rtl="0">
              <a:lnSpc>
                <a:spcPct val="100000"/>
              </a:lnSpc>
              <a:spcBef>
                <a:spcPts val="0"/>
              </a:spcBef>
              <a:spcAft>
                <a:spcPts val="0"/>
              </a:spcAft>
              <a:buClr>
                <a:schemeClr val="lt1"/>
              </a:buClr>
              <a:buSzPts val="2800"/>
              <a:buFont typeface="Open Sans Light"/>
              <a:buNone/>
              <a:defRPr sz="2800">
                <a:solidFill>
                  <a:schemeClr val="lt1"/>
                </a:solidFill>
                <a:latin typeface="Open Sans Light"/>
                <a:ea typeface="Open Sans Light"/>
                <a:cs typeface="Open Sans Light"/>
                <a:sym typeface="Open Sans Light"/>
              </a:defRPr>
            </a:lvl8pPr>
            <a:lvl9pPr lvl="8" algn="ctr" rtl="0">
              <a:lnSpc>
                <a:spcPct val="100000"/>
              </a:lnSpc>
              <a:spcBef>
                <a:spcPts val="0"/>
              </a:spcBef>
              <a:spcAft>
                <a:spcPts val="0"/>
              </a:spcAft>
              <a:buClr>
                <a:schemeClr val="lt1"/>
              </a:buClr>
              <a:buSzPts val="2800"/>
              <a:buFont typeface="Open Sans Light"/>
              <a:buNone/>
              <a:defRPr sz="2800">
                <a:solidFill>
                  <a:schemeClr val="lt1"/>
                </a:solidFill>
                <a:latin typeface="Open Sans Light"/>
                <a:ea typeface="Open Sans Light"/>
                <a:cs typeface="Open Sans Light"/>
                <a:sym typeface="Open Sans Light"/>
              </a:defRPr>
            </a:lvl9pPr>
          </a:lstStyle>
          <a:p>
            <a:endParaRPr/>
          </a:p>
        </p:txBody>
      </p:sp>
      <p:sp>
        <p:nvSpPr>
          <p:cNvPr id="66" name="Google Shape;66;p11"/>
          <p:cNvSpPr txBox="1">
            <a:spLocks noGrp="1"/>
          </p:cNvSpPr>
          <p:nvPr>
            <p:ph type="subTitle" idx="2"/>
          </p:nvPr>
        </p:nvSpPr>
        <p:spPr>
          <a:xfrm>
            <a:off x="4527181" y="4203625"/>
            <a:ext cx="4011300" cy="313800"/>
          </a:xfrm>
          <a:prstGeom prst="rect">
            <a:avLst/>
          </a:prstGeom>
        </p:spPr>
        <p:txBody>
          <a:bodyPr spcFirstLastPara="1" wrap="square" lIns="0" tIns="0" rIns="0" bIns="0" anchor="b" anchorCtr="0">
            <a:noAutofit/>
          </a:bodyPr>
          <a:lstStyle>
            <a:lvl1pPr lvl="0" rtl="0">
              <a:spcBef>
                <a:spcPts val="0"/>
              </a:spcBef>
              <a:spcAft>
                <a:spcPts val="0"/>
              </a:spcAft>
              <a:buClr>
                <a:schemeClr val="lt1"/>
              </a:buClr>
              <a:buSzPts val="900"/>
              <a:buFont typeface="Open Sans"/>
              <a:buNone/>
              <a:defRPr sz="900">
                <a:solidFill>
                  <a:schemeClr val="lt1"/>
                </a:solidFill>
                <a:latin typeface="Open Sans"/>
                <a:ea typeface="Open Sans"/>
                <a:cs typeface="Open Sans"/>
                <a:sym typeface="Open Sans"/>
              </a:defRPr>
            </a:lvl1pPr>
            <a:lvl2pPr lvl="1" rtl="0">
              <a:spcBef>
                <a:spcPts val="0"/>
              </a:spcBef>
              <a:spcAft>
                <a:spcPts val="0"/>
              </a:spcAft>
              <a:buClr>
                <a:schemeClr val="lt1"/>
              </a:buClr>
              <a:buSzPts val="1600"/>
              <a:buNone/>
              <a:defRPr sz="1600">
                <a:solidFill>
                  <a:schemeClr val="lt1"/>
                </a:solidFill>
              </a:defRPr>
            </a:lvl2pPr>
            <a:lvl3pPr lvl="2" rtl="0">
              <a:spcBef>
                <a:spcPts val="0"/>
              </a:spcBef>
              <a:spcAft>
                <a:spcPts val="0"/>
              </a:spcAft>
              <a:buClr>
                <a:schemeClr val="lt1"/>
              </a:buClr>
              <a:buSzPts val="1600"/>
              <a:buNone/>
              <a:defRPr sz="1600">
                <a:solidFill>
                  <a:schemeClr val="lt1"/>
                </a:solidFill>
              </a:defRPr>
            </a:lvl3pPr>
            <a:lvl4pPr lvl="3" rtl="0">
              <a:spcBef>
                <a:spcPts val="0"/>
              </a:spcBef>
              <a:spcAft>
                <a:spcPts val="0"/>
              </a:spcAft>
              <a:buClr>
                <a:schemeClr val="lt1"/>
              </a:buClr>
              <a:buSzPts val="1600"/>
              <a:buNone/>
              <a:defRPr sz="1600">
                <a:solidFill>
                  <a:schemeClr val="lt1"/>
                </a:solidFill>
              </a:defRPr>
            </a:lvl4pPr>
            <a:lvl5pPr lvl="4" rtl="0">
              <a:spcBef>
                <a:spcPts val="0"/>
              </a:spcBef>
              <a:spcAft>
                <a:spcPts val="0"/>
              </a:spcAft>
              <a:buClr>
                <a:schemeClr val="lt1"/>
              </a:buClr>
              <a:buSzPts val="1600"/>
              <a:buNone/>
              <a:defRPr sz="1600">
                <a:solidFill>
                  <a:schemeClr val="lt1"/>
                </a:solidFill>
              </a:defRPr>
            </a:lvl5pPr>
            <a:lvl6pPr lvl="5" rtl="0">
              <a:spcBef>
                <a:spcPts val="0"/>
              </a:spcBef>
              <a:spcAft>
                <a:spcPts val="0"/>
              </a:spcAft>
              <a:buClr>
                <a:schemeClr val="lt1"/>
              </a:buClr>
              <a:buSzPts val="1600"/>
              <a:buNone/>
              <a:defRPr sz="1600">
                <a:solidFill>
                  <a:schemeClr val="lt1"/>
                </a:solidFill>
              </a:defRPr>
            </a:lvl6pPr>
            <a:lvl7pPr lvl="6" rtl="0">
              <a:spcBef>
                <a:spcPts val="0"/>
              </a:spcBef>
              <a:spcAft>
                <a:spcPts val="0"/>
              </a:spcAft>
              <a:buClr>
                <a:schemeClr val="lt1"/>
              </a:buClr>
              <a:buSzPts val="1600"/>
              <a:buNone/>
              <a:defRPr sz="1600">
                <a:solidFill>
                  <a:schemeClr val="lt1"/>
                </a:solidFill>
              </a:defRPr>
            </a:lvl7pPr>
            <a:lvl8pPr lvl="7" rtl="0">
              <a:spcBef>
                <a:spcPts val="0"/>
              </a:spcBef>
              <a:spcAft>
                <a:spcPts val="0"/>
              </a:spcAft>
              <a:buClr>
                <a:schemeClr val="lt1"/>
              </a:buClr>
              <a:buSzPts val="1600"/>
              <a:buNone/>
              <a:defRPr sz="1600">
                <a:solidFill>
                  <a:schemeClr val="lt1"/>
                </a:solidFill>
              </a:defRPr>
            </a:lvl8pPr>
            <a:lvl9pPr lvl="8" rtl="0">
              <a:spcBef>
                <a:spcPts val="0"/>
              </a:spcBef>
              <a:spcAft>
                <a:spcPts val="0"/>
              </a:spcAft>
              <a:buClr>
                <a:schemeClr val="lt1"/>
              </a:buClr>
              <a:buSzPts val="1600"/>
              <a:buNone/>
              <a:defRPr sz="1600">
                <a:solidFill>
                  <a:schemeClr val="lt1"/>
                </a:solidFill>
              </a:defRPr>
            </a:lvl9pPr>
          </a:lstStyle>
          <a:p>
            <a:endParaRPr/>
          </a:p>
        </p:txBody>
      </p:sp>
      <p:pic>
        <p:nvPicPr>
          <p:cNvPr id="67" name="Google Shape;67;p11"/>
          <p:cNvPicPr preferRelativeResize="0"/>
          <p:nvPr/>
        </p:nvPicPr>
        <p:blipFill rotWithShape="1">
          <a:blip r:embed="rId3">
            <a:alphaModFix/>
          </a:blip>
          <a:srcRect t="3419" b="-3409"/>
          <a:stretch/>
        </p:blipFill>
        <p:spPr>
          <a:xfrm>
            <a:off x="4528650" y="627125"/>
            <a:ext cx="1438650" cy="273025"/>
          </a:xfrm>
          <a:prstGeom prst="rect">
            <a:avLst/>
          </a:prstGeom>
          <a:noFill/>
          <a:ln>
            <a:noFill/>
          </a:ln>
        </p:spPr>
      </p:pic>
      <p:sp>
        <p:nvSpPr>
          <p:cNvPr id="68" name="Google Shape;68;p11"/>
          <p:cNvSpPr txBox="1"/>
          <p:nvPr/>
        </p:nvSpPr>
        <p:spPr>
          <a:xfrm>
            <a:off x="5650530" y="4747513"/>
            <a:ext cx="3219900" cy="1764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650">
                <a:solidFill>
                  <a:schemeClr val="lt1"/>
                </a:solidFill>
                <a:latin typeface="Open Sans SemiBold"/>
                <a:ea typeface="Open Sans SemiBold"/>
                <a:cs typeface="Open Sans SemiBold"/>
                <a:sym typeface="Open Sans SemiBold"/>
              </a:rPr>
              <a:t>RESTRICTED. CONFIDENTIAL. DO NOT SHARE</a:t>
            </a:r>
            <a:endParaRPr sz="650">
              <a:solidFill>
                <a:schemeClr val="lt1"/>
              </a:solidFill>
              <a:latin typeface="Open Sans SemiBold"/>
              <a:ea typeface="Open Sans SemiBold"/>
              <a:cs typeface="Open Sans SemiBold"/>
              <a:sym typeface="Open Sans SemiBo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over - Simple">
  <p:cSld name="TITLE_1_1_1_1">
    <p:bg>
      <p:bgPr>
        <a:blipFill>
          <a:blip r:embed="rId2">
            <a:alphaModFix/>
          </a:blip>
          <a:stretch>
            <a:fillRect/>
          </a:stretch>
        </a:blipFill>
        <a:effectLst/>
      </p:bgPr>
    </p:bg>
    <p:spTree>
      <p:nvGrpSpPr>
        <p:cNvPr id="1" name="Shape 69"/>
        <p:cNvGrpSpPr/>
        <p:nvPr/>
      </p:nvGrpSpPr>
      <p:grpSpPr>
        <a:xfrm>
          <a:off x="0" y="0"/>
          <a:ext cx="0" cy="0"/>
          <a:chOff x="0" y="0"/>
          <a:chExt cx="0" cy="0"/>
        </a:xfrm>
      </p:grpSpPr>
      <p:pic>
        <p:nvPicPr>
          <p:cNvPr id="70" name="Google Shape;70;p12"/>
          <p:cNvPicPr preferRelativeResize="0"/>
          <p:nvPr/>
        </p:nvPicPr>
        <p:blipFill rotWithShape="1">
          <a:blip r:embed="rId3">
            <a:alphaModFix/>
          </a:blip>
          <a:srcRect t="3420" b="-3420"/>
          <a:stretch/>
        </p:blipFill>
        <p:spPr>
          <a:xfrm>
            <a:off x="612600" y="4132943"/>
            <a:ext cx="2041075" cy="387350"/>
          </a:xfrm>
          <a:prstGeom prst="rect">
            <a:avLst/>
          </a:prstGeom>
          <a:noFill/>
          <a:ln>
            <a:noFill/>
          </a:ln>
        </p:spPr>
      </p:pic>
      <p:sp>
        <p:nvSpPr>
          <p:cNvPr id="71" name="Google Shape;71;p12"/>
          <p:cNvSpPr txBox="1">
            <a:spLocks noGrp="1"/>
          </p:cNvSpPr>
          <p:nvPr>
            <p:ph type="ctrTitle"/>
          </p:nvPr>
        </p:nvSpPr>
        <p:spPr>
          <a:xfrm>
            <a:off x="612600" y="985225"/>
            <a:ext cx="6205800" cy="1239900"/>
          </a:xfrm>
          <a:prstGeom prst="rect">
            <a:avLst/>
          </a:prstGeom>
        </p:spPr>
        <p:txBody>
          <a:bodyPr spcFirstLastPara="1" wrap="square" lIns="0" tIns="0" rIns="0" bIns="0" anchor="ctr" anchorCtr="0">
            <a:noAutofit/>
          </a:bodyPr>
          <a:lstStyle>
            <a:lvl1pPr lvl="0" rtl="0">
              <a:spcBef>
                <a:spcPts val="0"/>
              </a:spcBef>
              <a:spcAft>
                <a:spcPts val="0"/>
              </a:spcAft>
              <a:buSzPts val="4500"/>
              <a:buNone/>
              <a:defRPr sz="4500"/>
            </a:lvl1pPr>
            <a:lvl2pPr lvl="1" rtl="0">
              <a:spcBef>
                <a:spcPts val="0"/>
              </a:spcBef>
              <a:spcAft>
                <a:spcPts val="0"/>
              </a:spcAft>
              <a:buSzPts val="5000"/>
              <a:buFont typeface="Open Sans Light"/>
              <a:buNone/>
              <a:defRPr sz="5000">
                <a:latin typeface="Open Sans Light"/>
                <a:ea typeface="Open Sans Light"/>
                <a:cs typeface="Open Sans Light"/>
                <a:sym typeface="Open Sans Light"/>
              </a:defRPr>
            </a:lvl2pPr>
            <a:lvl3pPr lvl="2" rtl="0">
              <a:spcBef>
                <a:spcPts val="0"/>
              </a:spcBef>
              <a:spcAft>
                <a:spcPts val="0"/>
              </a:spcAft>
              <a:buSzPts val="5000"/>
              <a:buFont typeface="Open Sans Light"/>
              <a:buNone/>
              <a:defRPr sz="5000">
                <a:latin typeface="Open Sans Light"/>
                <a:ea typeface="Open Sans Light"/>
                <a:cs typeface="Open Sans Light"/>
                <a:sym typeface="Open Sans Light"/>
              </a:defRPr>
            </a:lvl3pPr>
            <a:lvl4pPr lvl="3" rtl="0">
              <a:spcBef>
                <a:spcPts val="0"/>
              </a:spcBef>
              <a:spcAft>
                <a:spcPts val="0"/>
              </a:spcAft>
              <a:buSzPts val="5000"/>
              <a:buFont typeface="Open Sans Light"/>
              <a:buNone/>
              <a:defRPr sz="5000">
                <a:latin typeface="Open Sans Light"/>
                <a:ea typeface="Open Sans Light"/>
                <a:cs typeface="Open Sans Light"/>
                <a:sym typeface="Open Sans Light"/>
              </a:defRPr>
            </a:lvl4pPr>
            <a:lvl5pPr lvl="4" rtl="0">
              <a:spcBef>
                <a:spcPts val="0"/>
              </a:spcBef>
              <a:spcAft>
                <a:spcPts val="0"/>
              </a:spcAft>
              <a:buSzPts val="5000"/>
              <a:buFont typeface="Open Sans Light"/>
              <a:buNone/>
              <a:defRPr sz="5000">
                <a:latin typeface="Open Sans Light"/>
                <a:ea typeface="Open Sans Light"/>
                <a:cs typeface="Open Sans Light"/>
                <a:sym typeface="Open Sans Light"/>
              </a:defRPr>
            </a:lvl5pPr>
            <a:lvl6pPr lvl="5" rtl="0">
              <a:spcBef>
                <a:spcPts val="0"/>
              </a:spcBef>
              <a:spcAft>
                <a:spcPts val="0"/>
              </a:spcAft>
              <a:buSzPts val="5000"/>
              <a:buFont typeface="Open Sans Light"/>
              <a:buNone/>
              <a:defRPr sz="5000">
                <a:latin typeface="Open Sans Light"/>
                <a:ea typeface="Open Sans Light"/>
                <a:cs typeface="Open Sans Light"/>
                <a:sym typeface="Open Sans Light"/>
              </a:defRPr>
            </a:lvl6pPr>
            <a:lvl7pPr lvl="6" rtl="0">
              <a:spcBef>
                <a:spcPts val="0"/>
              </a:spcBef>
              <a:spcAft>
                <a:spcPts val="0"/>
              </a:spcAft>
              <a:buSzPts val="5000"/>
              <a:buFont typeface="Open Sans Light"/>
              <a:buNone/>
              <a:defRPr sz="5000">
                <a:latin typeface="Open Sans Light"/>
                <a:ea typeface="Open Sans Light"/>
                <a:cs typeface="Open Sans Light"/>
                <a:sym typeface="Open Sans Light"/>
              </a:defRPr>
            </a:lvl7pPr>
            <a:lvl8pPr lvl="7" rtl="0">
              <a:spcBef>
                <a:spcPts val="0"/>
              </a:spcBef>
              <a:spcAft>
                <a:spcPts val="0"/>
              </a:spcAft>
              <a:buSzPts val="5000"/>
              <a:buFont typeface="Open Sans Light"/>
              <a:buNone/>
              <a:defRPr sz="5000">
                <a:latin typeface="Open Sans Light"/>
                <a:ea typeface="Open Sans Light"/>
                <a:cs typeface="Open Sans Light"/>
                <a:sym typeface="Open Sans Light"/>
              </a:defRPr>
            </a:lvl8pPr>
            <a:lvl9pPr lvl="8" rtl="0">
              <a:spcBef>
                <a:spcPts val="0"/>
              </a:spcBef>
              <a:spcAft>
                <a:spcPts val="0"/>
              </a:spcAft>
              <a:buSzPts val="5000"/>
              <a:buFont typeface="Open Sans Light"/>
              <a:buNone/>
              <a:defRPr sz="5000">
                <a:latin typeface="Open Sans Light"/>
                <a:ea typeface="Open Sans Light"/>
                <a:cs typeface="Open Sans Light"/>
                <a:sym typeface="Open Sans Light"/>
              </a:defRPr>
            </a:lvl9pPr>
          </a:lstStyle>
          <a:p>
            <a:endParaRPr/>
          </a:p>
        </p:txBody>
      </p:sp>
      <p:sp>
        <p:nvSpPr>
          <p:cNvPr id="72" name="Google Shape;72;p12"/>
          <p:cNvSpPr txBox="1">
            <a:spLocks noGrp="1"/>
          </p:cNvSpPr>
          <p:nvPr>
            <p:ph type="subTitle" idx="1"/>
          </p:nvPr>
        </p:nvSpPr>
        <p:spPr>
          <a:xfrm>
            <a:off x="612600" y="2578525"/>
            <a:ext cx="6205800" cy="6471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Clr>
                <a:schemeClr val="dk1"/>
              </a:buClr>
              <a:buSzPts val="1500"/>
              <a:buFont typeface="Open Sans SemiBold"/>
              <a:buNone/>
              <a:defRPr sz="1500">
                <a:solidFill>
                  <a:schemeClr val="dk1"/>
                </a:solidFill>
                <a:latin typeface="Open Sans SemiBold"/>
                <a:ea typeface="Open Sans SemiBold"/>
                <a:cs typeface="Open Sans SemiBold"/>
                <a:sym typeface="Open Sans SemiBold"/>
              </a:defRPr>
            </a:lvl1pPr>
            <a:lvl2pPr lvl="1" algn="ctr" rtl="0">
              <a:lnSpc>
                <a:spcPct val="100000"/>
              </a:lnSpc>
              <a:spcBef>
                <a:spcPts val="0"/>
              </a:spcBef>
              <a:spcAft>
                <a:spcPts val="0"/>
              </a:spcAft>
              <a:buClr>
                <a:schemeClr val="dk1"/>
              </a:buClr>
              <a:buSzPts val="1500"/>
              <a:buFont typeface="Open Sans Light"/>
              <a:buNone/>
              <a:defRPr sz="1500">
                <a:solidFill>
                  <a:schemeClr val="dk1"/>
                </a:solidFill>
                <a:latin typeface="Open Sans Light"/>
                <a:ea typeface="Open Sans Light"/>
                <a:cs typeface="Open Sans Light"/>
                <a:sym typeface="Open Sans Light"/>
              </a:defRPr>
            </a:lvl2pPr>
            <a:lvl3pPr lvl="2" algn="ctr" rtl="0">
              <a:lnSpc>
                <a:spcPct val="100000"/>
              </a:lnSpc>
              <a:spcBef>
                <a:spcPts val="0"/>
              </a:spcBef>
              <a:spcAft>
                <a:spcPts val="0"/>
              </a:spcAft>
              <a:buClr>
                <a:schemeClr val="dk1"/>
              </a:buClr>
              <a:buSzPts val="1500"/>
              <a:buFont typeface="Open Sans Light"/>
              <a:buNone/>
              <a:defRPr sz="1500">
                <a:solidFill>
                  <a:schemeClr val="dk1"/>
                </a:solidFill>
                <a:latin typeface="Open Sans Light"/>
                <a:ea typeface="Open Sans Light"/>
                <a:cs typeface="Open Sans Light"/>
                <a:sym typeface="Open Sans Light"/>
              </a:defRPr>
            </a:lvl3pPr>
            <a:lvl4pPr lvl="3" algn="ctr" rtl="0">
              <a:lnSpc>
                <a:spcPct val="100000"/>
              </a:lnSpc>
              <a:spcBef>
                <a:spcPts val="0"/>
              </a:spcBef>
              <a:spcAft>
                <a:spcPts val="0"/>
              </a:spcAft>
              <a:buClr>
                <a:schemeClr val="dk1"/>
              </a:buClr>
              <a:buSzPts val="1500"/>
              <a:buFont typeface="Open Sans Light"/>
              <a:buNone/>
              <a:defRPr sz="1500">
                <a:solidFill>
                  <a:schemeClr val="dk1"/>
                </a:solidFill>
                <a:latin typeface="Open Sans Light"/>
                <a:ea typeface="Open Sans Light"/>
                <a:cs typeface="Open Sans Light"/>
                <a:sym typeface="Open Sans Light"/>
              </a:defRPr>
            </a:lvl4pPr>
            <a:lvl5pPr lvl="4" algn="ctr" rtl="0">
              <a:lnSpc>
                <a:spcPct val="100000"/>
              </a:lnSpc>
              <a:spcBef>
                <a:spcPts val="0"/>
              </a:spcBef>
              <a:spcAft>
                <a:spcPts val="0"/>
              </a:spcAft>
              <a:buClr>
                <a:schemeClr val="dk1"/>
              </a:buClr>
              <a:buSzPts val="1500"/>
              <a:buFont typeface="Open Sans Light"/>
              <a:buNone/>
              <a:defRPr sz="1500">
                <a:solidFill>
                  <a:schemeClr val="dk1"/>
                </a:solidFill>
                <a:latin typeface="Open Sans Light"/>
                <a:ea typeface="Open Sans Light"/>
                <a:cs typeface="Open Sans Light"/>
                <a:sym typeface="Open Sans Light"/>
              </a:defRPr>
            </a:lvl5pPr>
            <a:lvl6pPr lvl="5" algn="ctr" rtl="0">
              <a:lnSpc>
                <a:spcPct val="100000"/>
              </a:lnSpc>
              <a:spcBef>
                <a:spcPts val="0"/>
              </a:spcBef>
              <a:spcAft>
                <a:spcPts val="0"/>
              </a:spcAft>
              <a:buClr>
                <a:schemeClr val="dk1"/>
              </a:buClr>
              <a:buSzPts val="1500"/>
              <a:buFont typeface="Open Sans Light"/>
              <a:buNone/>
              <a:defRPr sz="1500">
                <a:solidFill>
                  <a:schemeClr val="dk1"/>
                </a:solidFill>
                <a:latin typeface="Open Sans Light"/>
                <a:ea typeface="Open Sans Light"/>
                <a:cs typeface="Open Sans Light"/>
                <a:sym typeface="Open Sans Light"/>
              </a:defRPr>
            </a:lvl6pPr>
            <a:lvl7pPr lvl="6" algn="ctr" rtl="0">
              <a:lnSpc>
                <a:spcPct val="100000"/>
              </a:lnSpc>
              <a:spcBef>
                <a:spcPts val="0"/>
              </a:spcBef>
              <a:spcAft>
                <a:spcPts val="0"/>
              </a:spcAft>
              <a:buClr>
                <a:schemeClr val="dk1"/>
              </a:buClr>
              <a:buSzPts val="1500"/>
              <a:buFont typeface="Open Sans Light"/>
              <a:buNone/>
              <a:defRPr sz="1500">
                <a:solidFill>
                  <a:schemeClr val="dk1"/>
                </a:solidFill>
                <a:latin typeface="Open Sans Light"/>
                <a:ea typeface="Open Sans Light"/>
                <a:cs typeface="Open Sans Light"/>
                <a:sym typeface="Open Sans Light"/>
              </a:defRPr>
            </a:lvl7pPr>
            <a:lvl8pPr lvl="7" algn="ctr" rtl="0">
              <a:lnSpc>
                <a:spcPct val="100000"/>
              </a:lnSpc>
              <a:spcBef>
                <a:spcPts val="0"/>
              </a:spcBef>
              <a:spcAft>
                <a:spcPts val="0"/>
              </a:spcAft>
              <a:buClr>
                <a:schemeClr val="dk1"/>
              </a:buClr>
              <a:buSzPts val="1500"/>
              <a:buFont typeface="Open Sans Light"/>
              <a:buNone/>
              <a:defRPr sz="1500">
                <a:solidFill>
                  <a:schemeClr val="dk1"/>
                </a:solidFill>
                <a:latin typeface="Open Sans Light"/>
                <a:ea typeface="Open Sans Light"/>
                <a:cs typeface="Open Sans Light"/>
                <a:sym typeface="Open Sans Light"/>
              </a:defRPr>
            </a:lvl8pPr>
            <a:lvl9pPr lvl="8" algn="ctr" rtl="0">
              <a:lnSpc>
                <a:spcPct val="100000"/>
              </a:lnSpc>
              <a:spcBef>
                <a:spcPts val="0"/>
              </a:spcBef>
              <a:spcAft>
                <a:spcPts val="0"/>
              </a:spcAft>
              <a:buClr>
                <a:schemeClr val="dk1"/>
              </a:buClr>
              <a:buSzPts val="1500"/>
              <a:buFont typeface="Open Sans Light"/>
              <a:buNone/>
              <a:defRPr sz="1500">
                <a:solidFill>
                  <a:schemeClr val="dk1"/>
                </a:solidFill>
                <a:latin typeface="Open Sans Light"/>
                <a:ea typeface="Open Sans Light"/>
                <a:cs typeface="Open Sans Light"/>
                <a:sym typeface="Open Sans Light"/>
              </a:defRPr>
            </a:lvl9pPr>
          </a:lstStyle>
          <a:p>
            <a:endParaRPr/>
          </a:p>
        </p:txBody>
      </p:sp>
      <p:sp>
        <p:nvSpPr>
          <p:cNvPr id="73" name="Google Shape;73;p12"/>
          <p:cNvSpPr txBox="1"/>
          <p:nvPr/>
        </p:nvSpPr>
        <p:spPr>
          <a:xfrm>
            <a:off x="2962050" y="4747513"/>
            <a:ext cx="3219900" cy="1764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650">
                <a:solidFill>
                  <a:schemeClr val="dk1"/>
                </a:solidFill>
                <a:latin typeface="Open Sans SemiBold"/>
                <a:ea typeface="Open Sans SemiBold"/>
                <a:cs typeface="Open Sans SemiBold"/>
                <a:sym typeface="Open Sans SemiBold"/>
              </a:rPr>
              <a:t>RESTRICTED. CONFIDENTIAL. DO NOT SHARE</a:t>
            </a:r>
            <a:endParaRPr sz="650">
              <a:solidFill>
                <a:schemeClr val="dk1"/>
              </a:solidFill>
              <a:latin typeface="Open Sans SemiBold"/>
              <a:ea typeface="Open Sans SemiBold"/>
              <a:cs typeface="Open Sans SemiBold"/>
              <a:sym typeface="Open Sans SemiBo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over - Simple (Blue)">
  <p:cSld name="TITLE_1_1_1_1_1">
    <p:bg>
      <p:bgPr>
        <a:blipFill>
          <a:blip r:embed="rId2">
            <a:alphaModFix/>
          </a:blip>
          <a:stretch>
            <a:fillRect/>
          </a:stretch>
        </a:blipFill>
        <a:effectLst/>
      </p:bgPr>
    </p:bg>
    <p:spTree>
      <p:nvGrpSpPr>
        <p:cNvPr id="1" name="Shape 74"/>
        <p:cNvGrpSpPr/>
        <p:nvPr/>
      </p:nvGrpSpPr>
      <p:grpSpPr>
        <a:xfrm>
          <a:off x="0" y="0"/>
          <a:ext cx="0" cy="0"/>
          <a:chOff x="0" y="0"/>
          <a:chExt cx="0" cy="0"/>
        </a:xfrm>
      </p:grpSpPr>
      <p:sp>
        <p:nvSpPr>
          <p:cNvPr id="75" name="Google Shape;75;p13"/>
          <p:cNvSpPr txBox="1">
            <a:spLocks noGrp="1"/>
          </p:cNvSpPr>
          <p:nvPr>
            <p:ph type="ctrTitle"/>
          </p:nvPr>
        </p:nvSpPr>
        <p:spPr>
          <a:xfrm>
            <a:off x="612600" y="985225"/>
            <a:ext cx="6205800" cy="1239900"/>
          </a:xfrm>
          <a:prstGeom prst="rect">
            <a:avLst/>
          </a:prstGeom>
        </p:spPr>
        <p:txBody>
          <a:bodyPr spcFirstLastPara="1" wrap="square" lIns="0" tIns="0" rIns="0" bIns="0" anchor="ctr" anchorCtr="0">
            <a:noAutofit/>
          </a:bodyPr>
          <a:lstStyle>
            <a:lvl1pPr lvl="0" rtl="0">
              <a:spcBef>
                <a:spcPts val="0"/>
              </a:spcBef>
              <a:spcAft>
                <a:spcPts val="0"/>
              </a:spcAft>
              <a:buClr>
                <a:schemeClr val="lt1"/>
              </a:buClr>
              <a:buSzPts val="4500"/>
              <a:buNone/>
              <a:defRPr sz="4500">
                <a:solidFill>
                  <a:schemeClr val="lt1"/>
                </a:solidFill>
              </a:defRPr>
            </a:lvl1pPr>
            <a:lvl2pPr lvl="1"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2pPr>
            <a:lvl3pPr lvl="2"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3pPr>
            <a:lvl4pPr lvl="3"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4pPr>
            <a:lvl5pPr lvl="4"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5pPr>
            <a:lvl6pPr lvl="5"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6pPr>
            <a:lvl7pPr lvl="6"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7pPr>
            <a:lvl8pPr lvl="7"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8pPr>
            <a:lvl9pPr lvl="8"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9pPr>
          </a:lstStyle>
          <a:p>
            <a:endParaRPr/>
          </a:p>
        </p:txBody>
      </p:sp>
      <p:sp>
        <p:nvSpPr>
          <p:cNvPr id="76" name="Google Shape;76;p13"/>
          <p:cNvSpPr txBox="1">
            <a:spLocks noGrp="1"/>
          </p:cNvSpPr>
          <p:nvPr>
            <p:ph type="subTitle" idx="1"/>
          </p:nvPr>
        </p:nvSpPr>
        <p:spPr>
          <a:xfrm>
            <a:off x="612600" y="2578525"/>
            <a:ext cx="6205800" cy="6471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Clr>
                <a:schemeClr val="lt1"/>
              </a:buClr>
              <a:buSzPts val="1500"/>
              <a:buFont typeface="Open Sans SemiBold"/>
              <a:buNone/>
              <a:defRPr sz="1500">
                <a:solidFill>
                  <a:schemeClr val="lt1"/>
                </a:solidFill>
                <a:latin typeface="Open Sans SemiBold"/>
                <a:ea typeface="Open Sans SemiBold"/>
                <a:cs typeface="Open Sans SemiBold"/>
                <a:sym typeface="Open Sans SemiBold"/>
              </a:defRPr>
            </a:lvl1pPr>
            <a:lvl2pPr lvl="1" algn="ctr" rtl="0">
              <a:lnSpc>
                <a:spcPct val="100000"/>
              </a:lnSpc>
              <a:spcBef>
                <a:spcPts val="0"/>
              </a:spcBef>
              <a:spcAft>
                <a:spcPts val="0"/>
              </a:spcAft>
              <a:buClr>
                <a:schemeClr val="lt1"/>
              </a:buClr>
              <a:buSzPts val="1500"/>
              <a:buFont typeface="Open Sans Light"/>
              <a:buNone/>
              <a:defRPr sz="1500">
                <a:solidFill>
                  <a:schemeClr val="lt1"/>
                </a:solidFill>
                <a:latin typeface="Open Sans Light"/>
                <a:ea typeface="Open Sans Light"/>
                <a:cs typeface="Open Sans Light"/>
                <a:sym typeface="Open Sans Light"/>
              </a:defRPr>
            </a:lvl2pPr>
            <a:lvl3pPr lvl="2" algn="ctr" rtl="0">
              <a:lnSpc>
                <a:spcPct val="100000"/>
              </a:lnSpc>
              <a:spcBef>
                <a:spcPts val="0"/>
              </a:spcBef>
              <a:spcAft>
                <a:spcPts val="0"/>
              </a:spcAft>
              <a:buClr>
                <a:schemeClr val="lt1"/>
              </a:buClr>
              <a:buSzPts val="1500"/>
              <a:buFont typeface="Open Sans Light"/>
              <a:buNone/>
              <a:defRPr sz="1500">
                <a:solidFill>
                  <a:schemeClr val="lt1"/>
                </a:solidFill>
                <a:latin typeface="Open Sans Light"/>
                <a:ea typeface="Open Sans Light"/>
                <a:cs typeface="Open Sans Light"/>
                <a:sym typeface="Open Sans Light"/>
              </a:defRPr>
            </a:lvl3pPr>
            <a:lvl4pPr lvl="3" algn="ctr" rtl="0">
              <a:lnSpc>
                <a:spcPct val="100000"/>
              </a:lnSpc>
              <a:spcBef>
                <a:spcPts val="0"/>
              </a:spcBef>
              <a:spcAft>
                <a:spcPts val="0"/>
              </a:spcAft>
              <a:buClr>
                <a:schemeClr val="lt1"/>
              </a:buClr>
              <a:buSzPts val="1500"/>
              <a:buFont typeface="Open Sans Light"/>
              <a:buNone/>
              <a:defRPr sz="1500">
                <a:solidFill>
                  <a:schemeClr val="lt1"/>
                </a:solidFill>
                <a:latin typeface="Open Sans Light"/>
                <a:ea typeface="Open Sans Light"/>
                <a:cs typeface="Open Sans Light"/>
                <a:sym typeface="Open Sans Light"/>
              </a:defRPr>
            </a:lvl4pPr>
            <a:lvl5pPr lvl="4" algn="ctr" rtl="0">
              <a:lnSpc>
                <a:spcPct val="100000"/>
              </a:lnSpc>
              <a:spcBef>
                <a:spcPts val="0"/>
              </a:spcBef>
              <a:spcAft>
                <a:spcPts val="0"/>
              </a:spcAft>
              <a:buClr>
                <a:schemeClr val="lt1"/>
              </a:buClr>
              <a:buSzPts val="1500"/>
              <a:buFont typeface="Open Sans Light"/>
              <a:buNone/>
              <a:defRPr sz="1500">
                <a:solidFill>
                  <a:schemeClr val="lt1"/>
                </a:solidFill>
                <a:latin typeface="Open Sans Light"/>
                <a:ea typeface="Open Sans Light"/>
                <a:cs typeface="Open Sans Light"/>
                <a:sym typeface="Open Sans Light"/>
              </a:defRPr>
            </a:lvl5pPr>
            <a:lvl6pPr lvl="5" algn="ctr" rtl="0">
              <a:lnSpc>
                <a:spcPct val="100000"/>
              </a:lnSpc>
              <a:spcBef>
                <a:spcPts val="0"/>
              </a:spcBef>
              <a:spcAft>
                <a:spcPts val="0"/>
              </a:spcAft>
              <a:buClr>
                <a:schemeClr val="lt1"/>
              </a:buClr>
              <a:buSzPts val="1500"/>
              <a:buFont typeface="Open Sans Light"/>
              <a:buNone/>
              <a:defRPr sz="1500">
                <a:solidFill>
                  <a:schemeClr val="lt1"/>
                </a:solidFill>
                <a:latin typeface="Open Sans Light"/>
                <a:ea typeface="Open Sans Light"/>
                <a:cs typeface="Open Sans Light"/>
                <a:sym typeface="Open Sans Light"/>
              </a:defRPr>
            </a:lvl6pPr>
            <a:lvl7pPr lvl="6" algn="ctr" rtl="0">
              <a:lnSpc>
                <a:spcPct val="100000"/>
              </a:lnSpc>
              <a:spcBef>
                <a:spcPts val="0"/>
              </a:spcBef>
              <a:spcAft>
                <a:spcPts val="0"/>
              </a:spcAft>
              <a:buClr>
                <a:schemeClr val="lt1"/>
              </a:buClr>
              <a:buSzPts val="1500"/>
              <a:buFont typeface="Open Sans Light"/>
              <a:buNone/>
              <a:defRPr sz="1500">
                <a:solidFill>
                  <a:schemeClr val="lt1"/>
                </a:solidFill>
                <a:latin typeface="Open Sans Light"/>
                <a:ea typeface="Open Sans Light"/>
                <a:cs typeface="Open Sans Light"/>
                <a:sym typeface="Open Sans Light"/>
              </a:defRPr>
            </a:lvl7pPr>
            <a:lvl8pPr lvl="7" algn="ctr" rtl="0">
              <a:lnSpc>
                <a:spcPct val="100000"/>
              </a:lnSpc>
              <a:spcBef>
                <a:spcPts val="0"/>
              </a:spcBef>
              <a:spcAft>
                <a:spcPts val="0"/>
              </a:spcAft>
              <a:buClr>
                <a:schemeClr val="lt1"/>
              </a:buClr>
              <a:buSzPts val="1500"/>
              <a:buFont typeface="Open Sans Light"/>
              <a:buNone/>
              <a:defRPr sz="1500">
                <a:solidFill>
                  <a:schemeClr val="lt1"/>
                </a:solidFill>
                <a:latin typeface="Open Sans Light"/>
                <a:ea typeface="Open Sans Light"/>
                <a:cs typeface="Open Sans Light"/>
                <a:sym typeface="Open Sans Light"/>
              </a:defRPr>
            </a:lvl8pPr>
            <a:lvl9pPr lvl="8" algn="ctr" rtl="0">
              <a:lnSpc>
                <a:spcPct val="100000"/>
              </a:lnSpc>
              <a:spcBef>
                <a:spcPts val="0"/>
              </a:spcBef>
              <a:spcAft>
                <a:spcPts val="0"/>
              </a:spcAft>
              <a:buClr>
                <a:schemeClr val="lt1"/>
              </a:buClr>
              <a:buSzPts val="1500"/>
              <a:buFont typeface="Open Sans Light"/>
              <a:buNone/>
              <a:defRPr sz="1500">
                <a:solidFill>
                  <a:schemeClr val="lt1"/>
                </a:solidFill>
                <a:latin typeface="Open Sans Light"/>
                <a:ea typeface="Open Sans Light"/>
                <a:cs typeface="Open Sans Light"/>
                <a:sym typeface="Open Sans Light"/>
              </a:defRPr>
            </a:lvl9pPr>
          </a:lstStyle>
          <a:p>
            <a:endParaRPr/>
          </a:p>
        </p:txBody>
      </p:sp>
      <p:pic>
        <p:nvPicPr>
          <p:cNvPr id="77" name="Google Shape;77;p13"/>
          <p:cNvPicPr preferRelativeResize="0"/>
          <p:nvPr/>
        </p:nvPicPr>
        <p:blipFill rotWithShape="1">
          <a:blip r:embed="rId3">
            <a:alphaModFix/>
          </a:blip>
          <a:srcRect b="10"/>
          <a:stretch/>
        </p:blipFill>
        <p:spPr>
          <a:xfrm>
            <a:off x="619825" y="4132943"/>
            <a:ext cx="2041075" cy="387350"/>
          </a:xfrm>
          <a:prstGeom prst="rect">
            <a:avLst/>
          </a:prstGeom>
          <a:noFill/>
          <a:ln>
            <a:noFill/>
          </a:ln>
        </p:spPr>
      </p:pic>
      <p:sp>
        <p:nvSpPr>
          <p:cNvPr id="78" name="Google Shape;78;p13"/>
          <p:cNvSpPr txBox="1"/>
          <p:nvPr/>
        </p:nvSpPr>
        <p:spPr>
          <a:xfrm>
            <a:off x="2962050" y="4747513"/>
            <a:ext cx="3219900" cy="1764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650">
                <a:solidFill>
                  <a:schemeClr val="lt1"/>
                </a:solidFill>
                <a:latin typeface="Open Sans SemiBold"/>
                <a:ea typeface="Open Sans SemiBold"/>
                <a:cs typeface="Open Sans SemiBold"/>
                <a:sym typeface="Open Sans SemiBold"/>
              </a:rPr>
              <a:t>RESTRICTED. CONFIDENTIAL. DO NOT SHARE</a:t>
            </a:r>
            <a:endParaRPr sz="650">
              <a:solidFill>
                <a:schemeClr val="lt1"/>
              </a:solidFill>
              <a:latin typeface="Open Sans SemiBold"/>
              <a:ea typeface="Open Sans SemiBold"/>
              <a:cs typeface="Open Sans SemiBold"/>
              <a:sym typeface="Open Sans SemiBo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over - Simple (Dark)">
  <p:cSld name="TITLE_1_1_1_1_1_1">
    <p:bg>
      <p:bgPr>
        <a:blipFill>
          <a:blip r:embed="rId2">
            <a:alphaModFix/>
          </a:blip>
          <a:stretch>
            <a:fillRect/>
          </a:stretch>
        </a:blipFill>
        <a:effectLst/>
      </p:bgPr>
    </p:bg>
    <p:spTree>
      <p:nvGrpSpPr>
        <p:cNvPr id="1" name="Shape 79"/>
        <p:cNvGrpSpPr/>
        <p:nvPr/>
      </p:nvGrpSpPr>
      <p:grpSpPr>
        <a:xfrm>
          <a:off x="0" y="0"/>
          <a:ext cx="0" cy="0"/>
          <a:chOff x="0" y="0"/>
          <a:chExt cx="0" cy="0"/>
        </a:xfrm>
      </p:grpSpPr>
      <p:sp>
        <p:nvSpPr>
          <p:cNvPr id="80" name="Google Shape;80;p14"/>
          <p:cNvSpPr txBox="1">
            <a:spLocks noGrp="1"/>
          </p:cNvSpPr>
          <p:nvPr>
            <p:ph type="ctrTitle"/>
          </p:nvPr>
        </p:nvSpPr>
        <p:spPr>
          <a:xfrm>
            <a:off x="612600" y="985225"/>
            <a:ext cx="6205800" cy="1239900"/>
          </a:xfrm>
          <a:prstGeom prst="rect">
            <a:avLst/>
          </a:prstGeom>
        </p:spPr>
        <p:txBody>
          <a:bodyPr spcFirstLastPara="1" wrap="square" lIns="0" tIns="0" rIns="0" bIns="0" anchor="ctr" anchorCtr="0">
            <a:noAutofit/>
          </a:bodyPr>
          <a:lstStyle>
            <a:lvl1pPr lvl="0" rtl="0">
              <a:spcBef>
                <a:spcPts val="0"/>
              </a:spcBef>
              <a:spcAft>
                <a:spcPts val="0"/>
              </a:spcAft>
              <a:buClr>
                <a:schemeClr val="lt1"/>
              </a:buClr>
              <a:buSzPts val="4500"/>
              <a:buNone/>
              <a:defRPr sz="4500">
                <a:solidFill>
                  <a:schemeClr val="lt1"/>
                </a:solidFill>
              </a:defRPr>
            </a:lvl1pPr>
            <a:lvl2pPr lvl="1"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2pPr>
            <a:lvl3pPr lvl="2"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3pPr>
            <a:lvl4pPr lvl="3"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4pPr>
            <a:lvl5pPr lvl="4"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5pPr>
            <a:lvl6pPr lvl="5"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6pPr>
            <a:lvl7pPr lvl="6"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7pPr>
            <a:lvl8pPr lvl="7"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8pPr>
            <a:lvl9pPr lvl="8"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9pPr>
          </a:lstStyle>
          <a:p>
            <a:endParaRPr/>
          </a:p>
        </p:txBody>
      </p:sp>
      <p:sp>
        <p:nvSpPr>
          <p:cNvPr id="81" name="Google Shape;81;p14"/>
          <p:cNvSpPr txBox="1">
            <a:spLocks noGrp="1"/>
          </p:cNvSpPr>
          <p:nvPr>
            <p:ph type="subTitle" idx="1"/>
          </p:nvPr>
        </p:nvSpPr>
        <p:spPr>
          <a:xfrm>
            <a:off x="612600" y="2578525"/>
            <a:ext cx="6205800" cy="6471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Clr>
                <a:schemeClr val="lt1"/>
              </a:buClr>
              <a:buSzPts val="1500"/>
              <a:buFont typeface="Open Sans SemiBold"/>
              <a:buNone/>
              <a:defRPr sz="1500">
                <a:solidFill>
                  <a:schemeClr val="lt1"/>
                </a:solidFill>
                <a:latin typeface="Open Sans SemiBold"/>
                <a:ea typeface="Open Sans SemiBold"/>
                <a:cs typeface="Open Sans SemiBold"/>
                <a:sym typeface="Open Sans SemiBold"/>
              </a:defRPr>
            </a:lvl1pPr>
            <a:lvl2pPr lvl="1" algn="ctr" rtl="0">
              <a:lnSpc>
                <a:spcPct val="100000"/>
              </a:lnSpc>
              <a:spcBef>
                <a:spcPts val="0"/>
              </a:spcBef>
              <a:spcAft>
                <a:spcPts val="0"/>
              </a:spcAft>
              <a:buClr>
                <a:schemeClr val="lt1"/>
              </a:buClr>
              <a:buSzPts val="1500"/>
              <a:buFont typeface="Open Sans Light"/>
              <a:buNone/>
              <a:defRPr sz="1500">
                <a:solidFill>
                  <a:schemeClr val="lt1"/>
                </a:solidFill>
                <a:latin typeface="Open Sans Light"/>
                <a:ea typeface="Open Sans Light"/>
                <a:cs typeface="Open Sans Light"/>
                <a:sym typeface="Open Sans Light"/>
              </a:defRPr>
            </a:lvl2pPr>
            <a:lvl3pPr lvl="2" algn="ctr" rtl="0">
              <a:lnSpc>
                <a:spcPct val="100000"/>
              </a:lnSpc>
              <a:spcBef>
                <a:spcPts val="0"/>
              </a:spcBef>
              <a:spcAft>
                <a:spcPts val="0"/>
              </a:spcAft>
              <a:buClr>
                <a:schemeClr val="lt1"/>
              </a:buClr>
              <a:buSzPts val="1500"/>
              <a:buFont typeface="Open Sans Light"/>
              <a:buNone/>
              <a:defRPr sz="1500">
                <a:solidFill>
                  <a:schemeClr val="lt1"/>
                </a:solidFill>
                <a:latin typeface="Open Sans Light"/>
                <a:ea typeface="Open Sans Light"/>
                <a:cs typeface="Open Sans Light"/>
                <a:sym typeface="Open Sans Light"/>
              </a:defRPr>
            </a:lvl3pPr>
            <a:lvl4pPr lvl="3" algn="ctr" rtl="0">
              <a:lnSpc>
                <a:spcPct val="100000"/>
              </a:lnSpc>
              <a:spcBef>
                <a:spcPts val="0"/>
              </a:spcBef>
              <a:spcAft>
                <a:spcPts val="0"/>
              </a:spcAft>
              <a:buClr>
                <a:schemeClr val="lt1"/>
              </a:buClr>
              <a:buSzPts val="1500"/>
              <a:buFont typeface="Open Sans Light"/>
              <a:buNone/>
              <a:defRPr sz="1500">
                <a:solidFill>
                  <a:schemeClr val="lt1"/>
                </a:solidFill>
                <a:latin typeface="Open Sans Light"/>
                <a:ea typeface="Open Sans Light"/>
                <a:cs typeface="Open Sans Light"/>
                <a:sym typeface="Open Sans Light"/>
              </a:defRPr>
            </a:lvl4pPr>
            <a:lvl5pPr lvl="4" algn="ctr" rtl="0">
              <a:lnSpc>
                <a:spcPct val="100000"/>
              </a:lnSpc>
              <a:spcBef>
                <a:spcPts val="0"/>
              </a:spcBef>
              <a:spcAft>
                <a:spcPts val="0"/>
              </a:spcAft>
              <a:buClr>
                <a:schemeClr val="lt1"/>
              </a:buClr>
              <a:buSzPts val="1500"/>
              <a:buFont typeface="Open Sans Light"/>
              <a:buNone/>
              <a:defRPr sz="1500">
                <a:solidFill>
                  <a:schemeClr val="lt1"/>
                </a:solidFill>
                <a:latin typeface="Open Sans Light"/>
                <a:ea typeface="Open Sans Light"/>
                <a:cs typeface="Open Sans Light"/>
                <a:sym typeface="Open Sans Light"/>
              </a:defRPr>
            </a:lvl5pPr>
            <a:lvl6pPr lvl="5" algn="ctr" rtl="0">
              <a:lnSpc>
                <a:spcPct val="100000"/>
              </a:lnSpc>
              <a:spcBef>
                <a:spcPts val="0"/>
              </a:spcBef>
              <a:spcAft>
                <a:spcPts val="0"/>
              </a:spcAft>
              <a:buClr>
                <a:schemeClr val="lt1"/>
              </a:buClr>
              <a:buSzPts val="1500"/>
              <a:buFont typeface="Open Sans Light"/>
              <a:buNone/>
              <a:defRPr sz="1500">
                <a:solidFill>
                  <a:schemeClr val="lt1"/>
                </a:solidFill>
                <a:latin typeface="Open Sans Light"/>
                <a:ea typeface="Open Sans Light"/>
                <a:cs typeface="Open Sans Light"/>
                <a:sym typeface="Open Sans Light"/>
              </a:defRPr>
            </a:lvl6pPr>
            <a:lvl7pPr lvl="6" algn="ctr" rtl="0">
              <a:lnSpc>
                <a:spcPct val="100000"/>
              </a:lnSpc>
              <a:spcBef>
                <a:spcPts val="0"/>
              </a:spcBef>
              <a:spcAft>
                <a:spcPts val="0"/>
              </a:spcAft>
              <a:buClr>
                <a:schemeClr val="lt1"/>
              </a:buClr>
              <a:buSzPts val="1500"/>
              <a:buFont typeface="Open Sans Light"/>
              <a:buNone/>
              <a:defRPr sz="1500">
                <a:solidFill>
                  <a:schemeClr val="lt1"/>
                </a:solidFill>
                <a:latin typeface="Open Sans Light"/>
                <a:ea typeface="Open Sans Light"/>
                <a:cs typeface="Open Sans Light"/>
                <a:sym typeface="Open Sans Light"/>
              </a:defRPr>
            </a:lvl7pPr>
            <a:lvl8pPr lvl="7" algn="ctr" rtl="0">
              <a:lnSpc>
                <a:spcPct val="100000"/>
              </a:lnSpc>
              <a:spcBef>
                <a:spcPts val="0"/>
              </a:spcBef>
              <a:spcAft>
                <a:spcPts val="0"/>
              </a:spcAft>
              <a:buClr>
                <a:schemeClr val="lt1"/>
              </a:buClr>
              <a:buSzPts val="1500"/>
              <a:buFont typeface="Open Sans Light"/>
              <a:buNone/>
              <a:defRPr sz="1500">
                <a:solidFill>
                  <a:schemeClr val="lt1"/>
                </a:solidFill>
                <a:latin typeface="Open Sans Light"/>
                <a:ea typeface="Open Sans Light"/>
                <a:cs typeface="Open Sans Light"/>
                <a:sym typeface="Open Sans Light"/>
              </a:defRPr>
            </a:lvl8pPr>
            <a:lvl9pPr lvl="8" algn="ctr" rtl="0">
              <a:lnSpc>
                <a:spcPct val="100000"/>
              </a:lnSpc>
              <a:spcBef>
                <a:spcPts val="0"/>
              </a:spcBef>
              <a:spcAft>
                <a:spcPts val="0"/>
              </a:spcAft>
              <a:buClr>
                <a:schemeClr val="lt1"/>
              </a:buClr>
              <a:buSzPts val="1500"/>
              <a:buFont typeface="Open Sans Light"/>
              <a:buNone/>
              <a:defRPr sz="1500">
                <a:solidFill>
                  <a:schemeClr val="lt1"/>
                </a:solidFill>
                <a:latin typeface="Open Sans Light"/>
                <a:ea typeface="Open Sans Light"/>
                <a:cs typeface="Open Sans Light"/>
                <a:sym typeface="Open Sans Light"/>
              </a:defRPr>
            </a:lvl9pPr>
          </a:lstStyle>
          <a:p>
            <a:endParaRPr/>
          </a:p>
        </p:txBody>
      </p:sp>
      <p:pic>
        <p:nvPicPr>
          <p:cNvPr id="82" name="Google Shape;82;p14"/>
          <p:cNvPicPr preferRelativeResize="0"/>
          <p:nvPr/>
        </p:nvPicPr>
        <p:blipFill rotWithShape="1">
          <a:blip r:embed="rId3">
            <a:alphaModFix/>
          </a:blip>
          <a:srcRect b="10"/>
          <a:stretch/>
        </p:blipFill>
        <p:spPr>
          <a:xfrm>
            <a:off x="619825" y="4132943"/>
            <a:ext cx="2041075" cy="387350"/>
          </a:xfrm>
          <a:prstGeom prst="rect">
            <a:avLst/>
          </a:prstGeom>
          <a:noFill/>
          <a:ln>
            <a:noFill/>
          </a:ln>
        </p:spPr>
      </p:pic>
      <p:sp>
        <p:nvSpPr>
          <p:cNvPr id="83" name="Google Shape;83;p14"/>
          <p:cNvSpPr txBox="1"/>
          <p:nvPr/>
        </p:nvSpPr>
        <p:spPr>
          <a:xfrm>
            <a:off x="2962050" y="4747513"/>
            <a:ext cx="3219900" cy="1764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650">
                <a:solidFill>
                  <a:schemeClr val="lt1"/>
                </a:solidFill>
                <a:latin typeface="Open Sans SemiBold"/>
                <a:ea typeface="Open Sans SemiBold"/>
                <a:cs typeface="Open Sans SemiBold"/>
                <a:sym typeface="Open Sans SemiBold"/>
              </a:rPr>
              <a:t>RESTRICTED. CONFIDENTIAL. DO NOT SHARE</a:t>
            </a:r>
            <a:endParaRPr sz="650">
              <a:solidFill>
                <a:schemeClr val="lt1"/>
              </a:solidFill>
              <a:latin typeface="Open Sans SemiBold"/>
              <a:ea typeface="Open Sans SemiBold"/>
              <a:cs typeface="Open Sans SemiBold"/>
              <a:sym typeface="Open Sans SemiBo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End - Simple">
  <p:cSld name="TITLE_1_1_1_1_1_1_1">
    <p:bg>
      <p:bgPr>
        <a:blipFill>
          <a:blip r:embed="rId2">
            <a:alphaModFix/>
          </a:blip>
          <a:stretch>
            <a:fillRect/>
          </a:stretch>
        </a:blipFill>
        <a:effectLst/>
      </p:bgPr>
    </p:bg>
    <p:spTree>
      <p:nvGrpSpPr>
        <p:cNvPr id="1" name="Shape 84"/>
        <p:cNvGrpSpPr/>
        <p:nvPr/>
      </p:nvGrpSpPr>
      <p:grpSpPr>
        <a:xfrm>
          <a:off x="0" y="0"/>
          <a:ext cx="0" cy="0"/>
          <a:chOff x="0" y="0"/>
          <a:chExt cx="0" cy="0"/>
        </a:xfrm>
      </p:grpSpPr>
      <p:pic>
        <p:nvPicPr>
          <p:cNvPr id="85" name="Google Shape;85;p15"/>
          <p:cNvPicPr preferRelativeResize="0"/>
          <p:nvPr/>
        </p:nvPicPr>
        <p:blipFill rotWithShape="1">
          <a:blip r:embed="rId3">
            <a:alphaModFix/>
          </a:blip>
          <a:srcRect t="3420" b="-3420"/>
          <a:stretch/>
        </p:blipFill>
        <p:spPr>
          <a:xfrm>
            <a:off x="612600" y="4132943"/>
            <a:ext cx="2041075" cy="387350"/>
          </a:xfrm>
          <a:prstGeom prst="rect">
            <a:avLst/>
          </a:prstGeom>
          <a:noFill/>
          <a:ln>
            <a:noFill/>
          </a:ln>
        </p:spPr>
      </p:pic>
      <p:sp>
        <p:nvSpPr>
          <p:cNvPr id="86" name="Google Shape;86;p15"/>
          <p:cNvSpPr txBox="1">
            <a:spLocks noGrp="1"/>
          </p:cNvSpPr>
          <p:nvPr>
            <p:ph type="ctrTitle"/>
          </p:nvPr>
        </p:nvSpPr>
        <p:spPr>
          <a:xfrm>
            <a:off x="612600" y="985225"/>
            <a:ext cx="6205800" cy="1239900"/>
          </a:xfrm>
          <a:prstGeom prst="rect">
            <a:avLst/>
          </a:prstGeom>
        </p:spPr>
        <p:txBody>
          <a:bodyPr spcFirstLastPara="1" wrap="square" lIns="0" tIns="0" rIns="0" bIns="0" anchor="ctr" anchorCtr="0">
            <a:noAutofit/>
          </a:bodyPr>
          <a:lstStyle>
            <a:lvl1pPr lvl="0" rtl="0">
              <a:spcBef>
                <a:spcPts val="0"/>
              </a:spcBef>
              <a:spcAft>
                <a:spcPts val="0"/>
              </a:spcAft>
              <a:buSzPts val="5500"/>
              <a:buNone/>
              <a:defRPr sz="5500"/>
            </a:lvl1pPr>
            <a:lvl2pPr lvl="1" rtl="0">
              <a:spcBef>
                <a:spcPts val="0"/>
              </a:spcBef>
              <a:spcAft>
                <a:spcPts val="0"/>
              </a:spcAft>
              <a:buSzPts val="5000"/>
              <a:buFont typeface="Open Sans Light"/>
              <a:buNone/>
              <a:defRPr sz="5000">
                <a:latin typeface="Open Sans Light"/>
                <a:ea typeface="Open Sans Light"/>
                <a:cs typeface="Open Sans Light"/>
                <a:sym typeface="Open Sans Light"/>
              </a:defRPr>
            </a:lvl2pPr>
            <a:lvl3pPr lvl="2" rtl="0">
              <a:spcBef>
                <a:spcPts val="0"/>
              </a:spcBef>
              <a:spcAft>
                <a:spcPts val="0"/>
              </a:spcAft>
              <a:buSzPts val="5000"/>
              <a:buFont typeface="Open Sans Light"/>
              <a:buNone/>
              <a:defRPr sz="5000">
                <a:latin typeface="Open Sans Light"/>
                <a:ea typeface="Open Sans Light"/>
                <a:cs typeface="Open Sans Light"/>
                <a:sym typeface="Open Sans Light"/>
              </a:defRPr>
            </a:lvl3pPr>
            <a:lvl4pPr lvl="3" rtl="0">
              <a:spcBef>
                <a:spcPts val="0"/>
              </a:spcBef>
              <a:spcAft>
                <a:spcPts val="0"/>
              </a:spcAft>
              <a:buSzPts val="5000"/>
              <a:buFont typeface="Open Sans Light"/>
              <a:buNone/>
              <a:defRPr sz="5000">
                <a:latin typeface="Open Sans Light"/>
                <a:ea typeface="Open Sans Light"/>
                <a:cs typeface="Open Sans Light"/>
                <a:sym typeface="Open Sans Light"/>
              </a:defRPr>
            </a:lvl4pPr>
            <a:lvl5pPr lvl="4" rtl="0">
              <a:spcBef>
                <a:spcPts val="0"/>
              </a:spcBef>
              <a:spcAft>
                <a:spcPts val="0"/>
              </a:spcAft>
              <a:buSzPts val="5000"/>
              <a:buFont typeface="Open Sans Light"/>
              <a:buNone/>
              <a:defRPr sz="5000">
                <a:latin typeface="Open Sans Light"/>
                <a:ea typeface="Open Sans Light"/>
                <a:cs typeface="Open Sans Light"/>
                <a:sym typeface="Open Sans Light"/>
              </a:defRPr>
            </a:lvl5pPr>
            <a:lvl6pPr lvl="5" rtl="0">
              <a:spcBef>
                <a:spcPts val="0"/>
              </a:spcBef>
              <a:spcAft>
                <a:spcPts val="0"/>
              </a:spcAft>
              <a:buSzPts val="5000"/>
              <a:buFont typeface="Open Sans Light"/>
              <a:buNone/>
              <a:defRPr sz="5000">
                <a:latin typeface="Open Sans Light"/>
                <a:ea typeface="Open Sans Light"/>
                <a:cs typeface="Open Sans Light"/>
                <a:sym typeface="Open Sans Light"/>
              </a:defRPr>
            </a:lvl6pPr>
            <a:lvl7pPr lvl="6" rtl="0">
              <a:spcBef>
                <a:spcPts val="0"/>
              </a:spcBef>
              <a:spcAft>
                <a:spcPts val="0"/>
              </a:spcAft>
              <a:buSzPts val="5000"/>
              <a:buFont typeface="Open Sans Light"/>
              <a:buNone/>
              <a:defRPr sz="5000">
                <a:latin typeface="Open Sans Light"/>
                <a:ea typeface="Open Sans Light"/>
                <a:cs typeface="Open Sans Light"/>
                <a:sym typeface="Open Sans Light"/>
              </a:defRPr>
            </a:lvl7pPr>
            <a:lvl8pPr lvl="7" rtl="0">
              <a:spcBef>
                <a:spcPts val="0"/>
              </a:spcBef>
              <a:spcAft>
                <a:spcPts val="0"/>
              </a:spcAft>
              <a:buSzPts val="5000"/>
              <a:buFont typeface="Open Sans Light"/>
              <a:buNone/>
              <a:defRPr sz="5000">
                <a:latin typeface="Open Sans Light"/>
                <a:ea typeface="Open Sans Light"/>
                <a:cs typeface="Open Sans Light"/>
                <a:sym typeface="Open Sans Light"/>
              </a:defRPr>
            </a:lvl8pPr>
            <a:lvl9pPr lvl="8" rtl="0">
              <a:spcBef>
                <a:spcPts val="0"/>
              </a:spcBef>
              <a:spcAft>
                <a:spcPts val="0"/>
              </a:spcAft>
              <a:buSzPts val="5000"/>
              <a:buFont typeface="Open Sans Light"/>
              <a:buNone/>
              <a:defRPr sz="5000">
                <a:latin typeface="Open Sans Light"/>
                <a:ea typeface="Open Sans Light"/>
                <a:cs typeface="Open Sans Light"/>
                <a:sym typeface="Open Sans Light"/>
              </a:defRPr>
            </a:lvl9pPr>
          </a:lstStyle>
          <a:p>
            <a:endParaRPr/>
          </a:p>
        </p:txBody>
      </p:sp>
      <p:sp>
        <p:nvSpPr>
          <p:cNvPr id="87" name="Google Shape;87;p15"/>
          <p:cNvSpPr txBox="1"/>
          <p:nvPr/>
        </p:nvSpPr>
        <p:spPr>
          <a:xfrm>
            <a:off x="2962050" y="4747513"/>
            <a:ext cx="3219900" cy="1764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650">
                <a:solidFill>
                  <a:schemeClr val="dk1"/>
                </a:solidFill>
                <a:latin typeface="Open Sans SemiBold"/>
                <a:ea typeface="Open Sans SemiBold"/>
                <a:cs typeface="Open Sans SemiBold"/>
                <a:sym typeface="Open Sans SemiBold"/>
              </a:rPr>
              <a:t>RESTRICTED. CONFIDENTIAL. DO NOT SHARE</a:t>
            </a:r>
            <a:endParaRPr sz="650">
              <a:solidFill>
                <a:schemeClr val="dk1"/>
              </a:solidFill>
              <a:latin typeface="Open Sans SemiBold"/>
              <a:ea typeface="Open Sans SemiBold"/>
              <a:cs typeface="Open Sans SemiBold"/>
              <a:sym typeface="Open Sans SemiBo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End - Simple (Blue)">
  <p:cSld name="TITLE_1_1_1_1_1_1_1_1">
    <p:bg>
      <p:bgPr>
        <a:blipFill>
          <a:blip r:embed="rId2">
            <a:alphaModFix/>
          </a:blip>
          <a:stretch>
            <a:fillRect/>
          </a:stretch>
        </a:blipFill>
        <a:effectLst/>
      </p:bgPr>
    </p:bg>
    <p:spTree>
      <p:nvGrpSpPr>
        <p:cNvPr id="1" name="Shape 88"/>
        <p:cNvGrpSpPr/>
        <p:nvPr/>
      </p:nvGrpSpPr>
      <p:grpSpPr>
        <a:xfrm>
          <a:off x="0" y="0"/>
          <a:ext cx="0" cy="0"/>
          <a:chOff x="0" y="0"/>
          <a:chExt cx="0" cy="0"/>
        </a:xfrm>
      </p:grpSpPr>
      <p:pic>
        <p:nvPicPr>
          <p:cNvPr id="89" name="Google Shape;89;p16"/>
          <p:cNvPicPr preferRelativeResize="0"/>
          <p:nvPr/>
        </p:nvPicPr>
        <p:blipFill rotWithShape="1">
          <a:blip r:embed="rId3">
            <a:alphaModFix/>
          </a:blip>
          <a:srcRect b="10"/>
          <a:stretch/>
        </p:blipFill>
        <p:spPr>
          <a:xfrm>
            <a:off x="619825" y="4132943"/>
            <a:ext cx="2041075" cy="387350"/>
          </a:xfrm>
          <a:prstGeom prst="rect">
            <a:avLst/>
          </a:prstGeom>
          <a:noFill/>
          <a:ln>
            <a:noFill/>
          </a:ln>
        </p:spPr>
      </p:pic>
      <p:sp>
        <p:nvSpPr>
          <p:cNvPr id="90" name="Google Shape;90;p16"/>
          <p:cNvSpPr txBox="1">
            <a:spLocks noGrp="1"/>
          </p:cNvSpPr>
          <p:nvPr>
            <p:ph type="ctrTitle"/>
          </p:nvPr>
        </p:nvSpPr>
        <p:spPr>
          <a:xfrm>
            <a:off x="612600" y="985225"/>
            <a:ext cx="6205800" cy="1239900"/>
          </a:xfrm>
          <a:prstGeom prst="rect">
            <a:avLst/>
          </a:prstGeom>
        </p:spPr>
        <p:txBody>
          <a:bodyPr spcFirstLastPara="1" wrap="square" lIns="0" tIns="0" rIns="0" bIns="0" anchor="ctr" anchorCtr="0">
            <a:noAutofit/>
          </a:bodyPr>
          <a:lstStyle>
            <a:lvl1pPr lvl="0" rtl="0">
              <a:spcBef>
                <a:spcPts val="0"/>
              </a:spcBef>
              <a:spcAft>
                <a:spcPts val="0"/>
              </a:spcAft>
              <a:buClr>
                <a:schemeClr val="lt1"/>
              </a:buClr>
              <a:buSzPts val="5500"/>
              <a:buNone/>
              <a:defRPr sz="5500">
                <a:solidFill>
                  <a:schemeClr val="lt1"/>
                </a:solidFill>
              </a:defRPr>
            </a:lvl1pPr>
            <a:lvl2pPr lvl="1" rtl="0">
              <a:spcBef>
                <a:spcPts val="0"/>
              </a:spcBef>
              <a:spcAft>
                <a:spcPts val="0"/>
              </a:spcAft>
              <a:buClr>
                <a:schemeClr val="lt1"/>
              </a:buClr>
              <a:buSzPts val="5500"/>
              <a:buFont typeface="Open Sans Light"/>
              <a:buNone/>
              <a:defRPr sz="5500">
                <a:solidFill>
                  <a:schemeClr val="lt1"/>
                </a:solidFill>
                <a:latin typeface="Open Sans Light"/>
                <a:ea typeface="Open Sans Light"/>
                <a:cs typeface="Open Sans Light"/>
                <a:sym typeface="Open Sans Light"/>
              </a:defRPr>
            </a:lvl2pPr>
            <a:lvl3pPr lvl="2" rtl="0">
              <a:spcBef>
                <a:spcPts val="0"/>
              </a:spcBef>
              <a:spcAft>
                <a:spcPts val="0"/>
              </a:spcAft>
              <a:buClr>
                <a:schemeClr val="lt1"/>
              </a:buClr>
              <a:buSzPts val="5500"/>
              <a:buFont typeface="Open Sans Light"/>
              <a:buNone/>
              <a:defRPr sz="5500">
                <a:solidFill>
                  <a:schemeClr val="lt1"/>
                </a:solidFill>
                <a:latin typeface="Open Sans Light"/>
                <a:ea typeface="Open Sans Light"/>
                <a:cs typeface="Open Sans Light"/>
                <a:sym typeface="Open Sans Light"/>
              </a:defRPr>
            </a:lvl3pPr>
            <a:lvl4pPr lvl="3" rtl="0">
              <a:spcBef>
                <a:spcPts val="0"/>
              </a:spcBef>
              <a:spcAft>
                <a:spcPts val="0"/>
              </a:spcAft>
              <a:buClr>
                <a:schemeClr val="lt1"/>
              </a:buClr>
              <a:buSzPts val="5500"/>
              <a:buFont typeface="Open Sans Light"/>
              <a:buNone/>
              <a:defRPr sz="5500">
                <a:solidFill>
                  <a:schemeClr val="lt1"/>
                </a:solidFill>
                <a:latin typeface="Open Sans Light"/>
                <a:ea typeface="Open Sans Light"/>
                <a:cs typeface="Open Sans Light"/>
                <a:sym typeface="Open Sans Light"/>
              </a:defRPr>
            </a:lvl4pPr>
            <a:lvl5pPr lvl="4" rtl="0">
              <a:spcBef>
                <a:spcPts val="0"/>
              </a:spcBef>
              <a:spcAft>
                <a:spcPts val="0"/>
              </a:spcAft>
              <a:buClr>
                <a:schemeClr val="lt1"/>
              </a:buClr>
              <a:buSzPts val="5500"/>
              <a:buFont typeface="Open Sans Light"/>
              <a:buNone/>
              <a:defRPr sz="5500">
                <a:solidFill>
                  <a:schemeClr val="lt1"/>
                </a:solidFill>
                <a:latin typeface="Open Sans Light"/>
                <a:ea typeface="Open Sans Light"/>
                <a:cs typeface="Open Sans Light"/>
                <a:sym typeface="Open Sans Light"/>
              </a:defRPr>
            </a:lvl5pPr>
            <a:lvl6pPr lvl="5" rtl="0">
              <a:spcBef>
                <a:spcPts val="0"/>
              </a:spcBef>
              <a:spcAft>
                <a:spcPts val="0"/>
              </a:spcAft>
              <a:buClr>
                <a:schemeClr val="lt1"/>
              </a:buClr>
              <a:buSzPts val="5500"/>
              <a:buFont typeface="Open Sans Light"/>
              <a:buNone/>
              <a:defRPr sz="5500">
                <a:solidFill>
                  <a:schemeClr val="lt1"/>
                </a:solidFill>
                <a:latin typeface="Open Sans Light"/>
                <a:ea typeface="Open Sans Light"/>
                <a:cs typeface="Open Sans Light"/>
                <a:sym typeface="Open Sans Light"/>
              </a:defRPr>
            </a:lvl6pPr>
            <a:lvl7pPr lvl="6" rtl="0">
              <a:spcBef>
                <a:spcPts val="0"/>
              </a:spcBef>
              <a:spcAft>
                <a:spcPts val="0"/>
              </a:spcAft>
              <a:buClr>
                <a:schemeClr val="lt1"/>
              </a:buClr>
              <a:buSzPts val="5500"/>
              <a:buFont typeface="Open Sans Light"/>
              <a:buNone/>
              <a:defRPr sz="5500">
                <a:solidFill>
                  <a:schemeClr val="lt1"/>
                </a:solidFill>
                <a:latin typeface="Open Sans Light"/>
                <a:ea typeface="Open Sans Light"/>
                <a:cs typeface="Open Sans Light"/>
                <a:sym typeface="Open Sans Light"/>
              </a:defRPr>
            </a:lvl7pPr>
            <a:lvl8pPr lvl="7" rtl="0">
              <a:spcBef>
                <a:spcPts val="0"/>
              </a:spcBef>
              <a:spcAft>
                <a:spcPts val="0"/>
              </a:spcAft>
              <a:buClr>
                <a:schemeClr val="lt1"/>
              </a:buClr>
              <a:buSzPts val="5500"/>
              <a:buFont typeface="Open Sans Light"/>
              <a:buNone/>
              <a:defRPr sz="5500">
                <a:solidFill>
                  <a:schemeClr val="lt1"/>
                </a:solidFill>
                <a:latin typeface="Open Sans Light"/>
                <a:ea typeface="Open Sans Light"/>
                <a:cs typeface="Open Sans Light"/>
                <a:sym typeface="Open Sans Light"/>
              </a:defRPr>
            </a:lvl8pPr>
            <a:lvl9pPr lvl="8" rtl="0">
              <a:spcBef>
                <a:spcPts val="0"/>
              </a:spcBef>
              <a:spcAft>
                <a:spcPts val="0"/>
              </a:spcAft>
              <a:buClr>
                <a:schemeClr val="lt1"/>
              </a:buClr>
              <a:buSzPts val="5500"/>
              <a:buFont typeface="Open Sans Light"/>
              <a:buNone/>
              <a:defRPr sz="5500">
                <a:solidFill>
                  <a:schemeClr val="lt1"/>
                </a:solidFill>
                <a:latin typeface="Open Sans Light"/>
                <a:ea typeface="Open Sans Light"/>
                <a:cs typeface="Open Sans Light"/>
                <a:sym typeface="Open Sans Light"/>
              </a:defRPr>
            </a:lvl9pPr>
          </a:lstStyle>
          <a:p>
            <a:endParaRPr/>
          </a:p>
        </p:txBody>
      </p:sp>
      <p:sp>
        <p:nvSpPr>
          <p:cNvPr id="91" name="Google Shape;91;p16"/>
          <p:cNvSpPr txBox="1"/>
          <p:nvPr/>
        </p:nvSpPr>
        <p:spPr>
          <a:xfrm>
            <a:off x="2962050" y="4747513"/>
            <a:ext cx="3219900" cy="1764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650">
                <a:solidFill>
                  <a:schemeClr val="lt1"/>
                </a:solidFill>
                <a:latin typeface="Open Sans SemiBold"/>
                <a:ea typeface="Open Sans SemiBold"/>
                <a:cs typeface="Open Sans SemiBold"/>
                <a:sym typeface="Open Sans SemiBold"/>
              </a:rPr>
              <a:t>RESTRICTED. CONFIDENTIAL. DO NOT SHARE</a:t>
            </a:r>
            <a:endParaRPr sz="650">
              <a:solidFill>
                <a:schemeClr val="lt1"/>
              </a:solidFill>
              <a:latin typeface="Open Sans SemiBold"/>
              <a:ea typeface="Open Sans SemiBold"/>
              <a:cs typeface="Open Sans SemiBold"/>
              <a:sym typeface="Open Sans SemiBo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End - Simple (Dark)">
  <p:cSld name="TITLE_1_1_1_1_1_1_1_1_1">
    <p:bg>
      <p:bgPr>
        <a:blipFill>
          <a:blip r:embed="rId2">
            <a:alphaModFix/>
          </a:blip>
          <a:stretch>
            <a:fillRect/>
          </a:stretch>
        </a:blipFill>
        <a:effectLst/>
      </p:bgPr>
    </p:bg>
    <p:spTree>
      <p:nvGrpSpPr>
        <p:cNvPr id="1" name="Shape 92"/>
        <p:cNvGrpSpPr/>
        <p:nvPr/>
      </p:nvGrpSpPr>
      <p:grpSpPr>
        <a:xfrm>
          <a:off x="0" y="0"/>
          <a:ext cx="0" cy="0"/>
          <a:chOff x="0" y="0"/>
          <a:chExt cx="0" cy="0"/>
        </a:xfrm>
      </p:grpSpPr>
      <p:pic>
        <p:nvPicPr>
          <p:cNvPr id="93" name="Google Shape;93;p17"/>
          <p:cNvPicPr preferRelativeResize="0"/>
          <p:nvPr/>
        </p:nvPicPr>
        <p:blipFill rotWithShape="1">
          <a:blip r:embed="rId3">
            <a:alphaModFix/>
          </a:blip>
          <a:srcRect b="10"/>
          <a:stretch/>
        </p:blipFill>
        <p:spPr>
          <a:xfrm>
            <a:off x="619825" y="4132943"/>
            <a:ext cx="2041075" cy="387350"/>
          </a:xfrm>
          <a:prstGeom prst="rect">
            <a:avLst/>
          </a:prstGeom>
          <a:noFill/>
          <a:ln>
            <a:noFill/>
          </a:ln>
        </p:spPr>
      </p:pic>
      <p:sp>
        <p:nvSpPr>
          <p:cNvPr id="94" name="Google Shape;94;p17"/>
          <p:cNvSpPr txBox="1">
            <a:spLocks noGrp="1"/>
          </p:cNvSpPr>
          <p:nvPr>
            <p:ph type="ctrTitle"/>
          </p:nvPr>
        </p:nvSpPr>
        <p:spPr>
          <a:xfrm>
            <a:off x="612600" y="985225"/>
            <a:ext cx="6205800" cy="1239900"/>
          </a:xfrm>
          <a:prstGeom prst="rect">
            <a:avLst/>
          </a:prstGeom>
        </p:spPr>
        <p:txBody>
          <a:bodyPr spcFirstLastPara="1" wrap="square" lIns="0" tIns="0" rIns="0" bIns="0" anchor="ctr" anchorCtr="0">
            <a:noAutofit/>
          </a:bodyPr>
          <a:lstStyle>
            <a:lvl1pPr lvl="0" rtl="0">
              <a:spcBef>
                <a:spcPts val="0"/>
              </a:spcBef>
              <a:spcAft>
                <a:spcPts val="0"/>
              </a:spcAft>
              <a:buClr>
                <a:schemeClr val="lt1"/>
              </a:buClr>
              <a:buSzPts val="5500"/>
              <a:buNone/>
              <a:defRPr sz="5500">
                <a:solidFill>
                  <a:schemeClr val="lt1"/>
                </a:solidFill>
              </a:defRPr>
            </a:lvl1pPr>
            <a:lvl2pPr lvl="1"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2pPr>
            <a:lvl3pPr lvl="2"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3pPr>
            <a:lvl4pPr lvl="3"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4pPr>
            <a:lvl5pPr lvl="4"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5pPr>
            <a:lvl6pPr lvl="5"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6pPr>
            <a:lvl7pPr lvl="6"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7pPr>
            <a:lvl8pPr lvl="7"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8pPr>
            <a:lvl9pPr lvl="8"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9pPr>
          </a:lstStyle>
          <a:p>
            <a:endParaRPr/>
          </a:p>
        </p:txBody>
      </p:sp>
      <p:sp>
        <p:nvSpPr>
          <p:cNvPr id="95" name="Google Shape;95;p17"/>
          <p:cNvSpPr txBox="1"/>
          <p:nvPr/>
        </p:nvSpPr>
        <p:spPr>
          <a:xfrm>
            <a:off x="2962050" y="4747513"/>
            <a:ext cx="3219900" cy="1764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650">
                <a:solidFill>
                  <a:schemeClr val="lt1"/>
                </a:solidFill>
                <a:latin typeface="Open Sans SemiBold"/>
                <a:ea typeface="Open Sans SemiBold"/>
                <a:cs typeface="Open Sans SemiBold"/>
                <a:sym typeface="Open Sans SemiBold"/>
              </a:rPr>
              <a:t>RESTRICTED. CONFIDENTIAL. DO NOT SHARE</a:t>
            </a:r>
            <a:endParaRPr sz="650">
              <a:solidFill>
                <a:schemeClr val="lt1"/>
              </a:solidFill>
              <a:latin typeface="Open Sans SemiBold"/>
              <a:ea typeface="Open Sans SemiBold"/>
              <a:cs typeface="Open Sans SemiBold"/>
              <a:sym typeface="Open Sans SemiBo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End - Logo">
  <p:cSld name="TITLE_1_1_1_1_1_1_1_1_1_1">
    <p:bg>
      <p:bgPr>
        <a:blipFill>
          <a:blip r:embed="rId2">
            <a:alphaModFix/>
          </a:blip>
          <a:stretch>
            <a:fillRect/>
          </a:stretch>
        </a:blipFill>
        <a:effectLst/>
      </p:bgPr>
    </p:bg>
    <p:spTree>
      <p:nvGrpSpPr>
        <p:cNvPr id="1" name="Shape 96"/>
        <p:cNvGrpSpPr/>
        <p:nvPr/>
      </p:nvGrpSpPr>
      <p:grpSpPr>
        <a:xfrm>
          <a:off x="0" y="0"/>
          <a:ext cx="0" cy="0"/>
          <a:chOff x="0" y="0"/>
          <a:chExt cx="0" cy="0"/>
        </a:xfrm>
      </p:grpSpPr>
      <p:pic>
        <p:nvPicPr>
          <p:cNvPr id="97" name="Google Shape;97;p18"/>
          <p:cNvPicPr preferRelativeResize="0"/>
          <p:nvPr/>
        </p:nvPicPr>
        <p:blipFill rotWithShape="1">
          <a:blip r:embed="rId3">
            <a:alphaModFix/>
          </a:blip>
          <a:srcRect/>
          <a:stretch/>
        </p:blipFill>
        <p:spPr>
          <a:xfrm>
            <a:off x="873250" y="1831839"/>
            <a:ext cx="4228076" cy="1479825"/>
          </a:xfrm>
          <a:prstGeom prst="rect">
            <a:avLst/>
          </a:prstGeom>
          <a:noFill/>
          <a:ln>
            <a:noFill/>
          </a:ln>
        </p:spPr>
      </p:pic>
      <p:sp>
        <p:nvSpPr>
          <p:cNvPr id="98" name="Google Shape;98;p18"/>
          <p:cNvSpPr txBox="1"/>
          <p:nvPr/>
        </p:nvSpPr>
        <p:spPr>
          <a:xfrm>
            <a:off x="2962050" y="4747513"/>
            <a:ext cx="3219900" cy="1764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650">
                <a:solidFill>
                  <a:schemeClr val="dk1"/>
                </a:solidFill>
                <a:latin typeface="Open Sans SemiBold"/>
                <a:ea typeface="Open Sans SemiBold"/>
                <a:cs typeface="Open Sans SemiBold"/>
                <a:sym typeface="Open Sans SemiBold"/>
              </a:rPr>
              <a:t>RESTRICTED. CONFIDENTIAL. DO NOT SHARE</a:t>
            </a:r>
            <a:endParaRPr sz="650">
              <a:solidFill>
                <a:schemeClr val="dk1"/>
              </a:solidFill>
              <a:latin typeface="Open Sans SemiBold"/>
              <a:ea typeface="Open Sans SemiBold"/>
              <a:cs typeface="Open Sans SemiBold"/>
              <a:sym typeface="Open Sans SemiBo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End - Logo (Blue)">
  <p:cSld name="TITLE_1_1_1_1_1_1_1_1_1_1_1">
    <p:bg>
      <p:bgPr>
        <a:blipFill>
          <a:blip r:embed="rId2">
            <a:alphaModFix/>
          </a:blip>
          <a:stretch>
            <a:fillRect/>
          </a:stretch>
        </a:blipFill>
        <a:effectLst/>
      </p:bgPr>
    </p:bg>
    <p:spTree>
      <p:nvGrpSpPr>
        <p:cNvPr id="1" name="Shape 99"/>
        <p:cNvGrpSpPr/>
        <p:nvPr/>
      </p:nvGrpSpPr>
      <p:grpSpPr>
        <a:xfrm>
          <a:off x="0" y="0"/>
          <a:ext cx="0" cy="0"/>
          <a:chOff x="0" y="0"/>
          <a:chExt cx="0" cy="0"/>
        </a:xfrm>
      </p:grpSpPr>
      <p:pic>
        <p:nvPicPr>
          <p:cNvPr id="100" name="Google Shape;100;p19"/>
          <p:cNvPicPr preferRelativeResize="0"/>
          <p:nvPr/>
        </p:nvPicPr>
        <p:blipFill rotWithShape="1">
          <a:blip r:embed="rId3">
            <a:alphaModFix/>
          </a:blip>
          <a:srcRect/>
          <a:stretch/>
        </p:blipFill>
        <p:spPr>
          <a:xfrm>
            <a:off x="873250" y="1831839"/>
            <a:ext cx="4228076" cy="1479825"/>
          </a:xfrm>
          <a:prstGeom prst="rect">
            <a:avLst/>
          </a:prstGeom>
          <a:noFill/>
          <a:ln>
            <a:noFill/>
          </a:ln>
        </p:spPr>
      </p:pic>
      <p:sp>
        <p:nvSpPr>
          <p:cNvPr id="101" name="Google Shape;101;p19"/>
          <p:cNvSpPr txBox="1"/>
          <p:nvPr/>
        </p:nvSpPr>
        <p:spPr>
          <a:xfrm>
            <a:off x="2962050" y="4747513"/>
            <a:ext cx="3219900" cy="1764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650">
                <a:solidFill>
                  <a:schemeClr val="lt1"/>
                </a:solidFill>
                <a:latin typeface="Open Sans SemiBold"/>
                <a:ea typeface="Open Sans SemiBold"/>
                <a:cs typeface="Open Sans SemiBold"/>
                <a:sym typeface="Open Sans SemiBold"/>
              </a:rPr>
              <a:t>RESTRICTED. CONFIDENTIAL. DO NOT SHARE</a:t>
            </a:r>
            <a:endParaRPr sz="650">
              <a:solidFill>
                <a:schemeClr val="lt1"/>
              </a:solidFill>
              <a:latin typeface="Open Sans SemiBold"/>
              <a:ea typeface="Open Sans SemiBold"/>
              <a:cs typeface="Open Sans SemiBold"/>
              <a:sym typeface="Open Sans SemiBo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End - Logo (Dark)">
  <p:cSld name="TITLE_1_1_1_1_1_1_1_1_1_1_1_1">
    <p:bg>
      <p:bgPr>
        <a:blipFill>
          <a:blip r:embed="rId2">
            <a:alphaModFix/>
          </a:blip>
          <a:stretch>
            <a:fillRect/>
          </a:stretch>
        </a:blipFill>
        <a:effectLst/>
      </p:bgPr>
    </p:bg>
    <p:spTree>
      <p:nvGrpSpPr>
        <p:cNvPr id="1" name="Shape 102"/>
        <p:cNvGrpSpPr/>
        <p:nvPr/>
      </p:nvGrpSpPr>
      <p:grpSpPr>
        <a:xfrm>
          <a:off x="0" y="0"/>
          <a:ext cx="0" cy="0"/>
          <a:chOff x="0" y="0"/>
          <a:chExt cx="0" cy="0"/>
        </a:xfrm>
      </p:grpSpPr>
      <p:pic>
        <p:nvPicPr>
          <p:cNvPr id="103" name="Google Shape;103;p20"/>
          <p:cNvPicPr preferRelativeResize="0"/>
          <p:nvPr/>
        </p:nvPicPr>
        <p:blipFill rotWithShape="1">
          <a:blip r:embed="rId3">
            <a:alphaModFix/>
          </a:blip>
          <a:srcRect/>
          <a:stretch/>
        </p:blipFill>
        <p:spPr>
          <a:xfrm>
            <a:off x="873250" y="1831839"/>
            <a:ext cx="4228076" cy="1479825"/>
          </a:xfrm>
          <a:prstGeom prst="rect">
            <a:avLst/>
          </a:prstGeom>
          <a:noFill/>
          <a:ln>
            <a:noFill/>
          </a:ln>
        </p:spPr>
      </p:pic>
      <p:sp>
        <p:nvSpPr>
          <p:cNvPr id="104" name="Google Shape;104;p20"/>
          <p:cNvSpPr txBox="1"/>
          <p:nvPr/>
        </p:nvSpPr>
        <p:spPr>
          <a:xfrm>
            <a:off x="2962050" y="4747513"/>
            <a:ext cx="3219900" cy="1764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650">
                <a:solidFill>
                  <a:schemeClr val="lt1"/>
                </a:solidFill>
                <a:latin typeface="Open Sans SemiBold"/>
                <a:ea typeface="Open Sans SemiBold"/>
                <a:cs typeface="Open Sans SemiBold"/>
                <a:sym typeface="Open Sans SemiBold"/>
              </a:rPr>
              <a:t>RESTRICTED. CONFIDENTIAL. DO NOT SHARE</a:t>
            </a:r>
            <a:endParaRPr sz="650">
              <a:solidFill>
                <a:schemeClr val="lt1"/>
              </a:solidFill>
              <a:latin typeface="Open Sans SemiBold"/>
              <a:ea typeface="Open Sans SemiBold"/>
              <a:cs typeface="Open Sans SemiBold"/>
              <a:sym typeface="Open Sans SemiBo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over - Lines &amp; Shapes (Dark)">
  <p:cSld name="TITLE_1">
    <p:bg>
      <p:bgPr>
        <a:blipFill>
          <a:blip r:embed="rId2">
            <a:alphaModFix/>
          </a:blip>
          <a:stretch>
            <a:fillRect/>
          </a:stretch>
        </a:blipFill>
        <a:effectLst/>
      </p:bgPr>
    </p:bg>
    <p:spTree>
      <p:nvGrpSpPr>
        <p:cNvPr id="1" name="Shape 15"/>
        <p:cNvGrpSpPr/>
        <p:nvPr/>
      </p:nvGrpSpPr>
      <p:grpSpPr>
        <a:xfrm>
          <a:off x="0" y="0"/>
          <a:ext cx="0" cy="0"/>
          <a:chOff x="0" y="0"/>
          <a:chExt cx="0" cy="0"/>
        </a:xfrm>
      </p:grpSpPr>
      <p:sp>
        <p:nvSpPr>
          <p:cNvPr id="16" name="Google Shape;16;p3"/>
          <p:cNvSpPr txBox="1">
            <a:spLocks noGrp="1"/>
          </p:cNvSpPr>
          <p:nvPr>
            <p:ph type="ctrTitle"/>
          </p:nvPr>
        </p:nvSpPr>
        <p:spPr>
          <a:xfrm>
            <a:off x="612600" y="1292675"/>
            <a:ext cx="5035200" cy="1239900"/>
          </a:xfrm>
          <a:prstGeom prst="rect">
            <a:avLst/>
          </a:prstGeom>
        </p:spPr>
        <p:txBody>
          <a:bodyPr spcFirstLastPara="1" wrap="square" lIns="0" tIns="0" rIns="0" bIns="0" anchor="ctr" anchorCtr="0">
            <a:noAutofit/>
          </a:bodyPr>
          <a:lstStyle>
            <a:lvl1pPr lvl="0" rtl="0">
              <a:spcBef>
                <a:spcPts val="0"/>
              </a:spcBef>
              <a:spcAft>
                <a:spcPts val="0"/>
              </a:spcAft>
              <a:buClr>
                <a:schemeClr val="lt1"/>
              </a:buClr>
              <a:buSzPts val="4500"/>
              <a:buFont typeface="Open Sans Light"/>
              <a:buNone/>
              <a:defRPr sz="4500">
                <a:solidFill>
                  <a:schemeClr val="lt1"/>
                </a:solidFill>
                <a:latin typeface="Open Sans Light"/>
                <a:ea typeface="Open Sans Light"/>
                <a:cs typeface="Open Sans Light"/>
                <a:sym typeface="Open Sans Light"/>
              </a:defRPr>
            </a:lvl1pPr>
            <a:lvl2pPr lvl="1"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2pPr>
            <a:lvl3pPr lvl="2"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3pPr>
            <a:lvl4pPr lvl="3"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4pPr>
            <a:lvl5pPr lvl="4"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5pPr>
            <a:lvl6pPr lvl="5"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6pPr>
            <a:lvl7pPr lvl="6"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7pPr>
            <a:lvl8pPr lvl="7"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8pPr>
            <a:lvl9pPr lvl="8"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9pPr>
          </a:lstStyle>
          <a:p>
            <a:endParaRPr/>
          </a:p>
        </p:txBody>
      </p:sp>
      <p:sp>
        <p:nvSpPr>
          <p:cNvPr id="17" name="Google Shape;17;p3"/>
          <p:cNvSpPr txBox="1">
            <a:spLocks noGrp="1"/>
          </p:cNvSpPr>
          <p:nvPr>
            <p:ph type="subTitle" idx="1"/>
          </p:nvPr>
        </p:nvSpPr>
        <p:spPr>
          <a:xfrm>
            <a:off x="612600" y="2800800"/>
            <a:ext cx="5035200" cy="6471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Clr>
                <a:schemeClr val="lt1"/>
              </a:buClr>
              <a:buSzPts val="1200"/>
              <a:buFont typeface="Open Sans"/>
              <a:buNone/>
              <a:defRPr sz="1200">
                <a:solidFill>
                  <a:schemeClr val="lt1"/>
                </a:solidFill>
                <a:latin typeface="Open Sans"/>
                <a:ea typeface="Open Sans"/>
                <a:cs typeface="Open Sans"/>
                <a:sym typeface="Open Sans"/>
              </a:defRPr>
            </a:lvl1pPr>
            <a:lvl2pPr lvl="1" algn="ctr" rtl="0">
              <a:lnSpc>
                <a:spcPct val="100000"/>
              </a:lnSpc>
              <a:spcBef>
                <a:spcPts val="0"/>
              </a:spcBef>
              <a:spcAft>
                <a:spcPts val="0"/>
              </a:spcAft>
              <a:buClr>
                <a:schemeClr val="lt1"/>
              </a:buClr>
              <a:buSzPts val="2800"/>
              <a:buFont typeface="Open Sans Light"/>
              <a:buNone/>
              <a:defRPr sz="2800">
                <a:solidFill>
                  <a:schemeClr val="lt1"/>
                </a:solidFill>
                <a:latin typeface="Open Sans Light"/>
                <a:ea typeface="Open Sans Light"/>
                <a:cs typeface="Open Sans Light"/>
                <a:sym typeface="Open Sans Light"/>
              </a:defRPr>
            </a:lvl2pPr>
            <a:lvl3pPr lvl="2" algn="ctr" rtl="0">
              <a:lnSpc>
                <a:spcPct val="100000"/>
              </a:lnSpc>
              <a:spcBef>
                <a:spcPts val="0"/>
              </a:spcBef>
              <a:spcAft>
                <a:spcPts val="0"/>
              </a:spcAft>
              <a:buClr>
                <a:schemeClr val="lt1"/>
              </a:buClr>
              <a:buSzPts val="2800"/>
              <a:buFont typeface="Open Sans Light"/>
              <a:buNone/>
              <a:defRPr sz="2800">
                <a:solidFill>
                  <a:schemeClr val="lt1"/>
                </a:solidFill>
                <a:latin typeface="Open Sans Light"/>
                <a:ea typeface="Open Sans Light"/>
                <a:cs typeface="Open Sans Light"/>
                <a:sym typeface="Open Sans Light"/>
              </a:defRPr>
            </a:lvl3pPr>
            <a:lvl4pPr lvl="3" algn="ctr" rtl="0">
              <a:lnSpc>
                <a:spcPct val="100000"/>
              </a:lnSpc>
              <a:spcBef>
                <a:spcPts val="0"/>
              </a:spcBef>
              <a:spcAft>
                <a:spcPts val="0"/>
              </a:spcAft>
              <a:buClr>
                <a:schemeClr val="lt1"/>
              </a:buClr>
              <a:buSzPts val="2800"/>
              <a:buFont typeface="Open Sans Light"/>
              <a:buNone/>
              <a:defRPr sz="2800">
                <a:solidFill>
                  <a:schemeClr val="lt1"/>
                </a:solidFill>
                <a:latin typeface="Open Sans Light"/>
                <a:ea typeface="Open Sans Light"/>
                <a:cs typeface="Open Sans Light"/>
                <a:sym typeface="Open Sans Light"/>
              </a:defRPr>
            </a:lvl4pPr>
            <a:lvl5pPr lvl="4" algn="ctr" rtl="0">
              <a:lnSpc>
                <a:spcPct val="100000"/>
              </a:lnSpc>
              <a:spcBef>
                <a:spcPts val="0"/>
              </a:spcBef>
              <a:spcAft>
                <a:spcPts val="0"/>
              </a:spcAft>
              <a:buClr>
                <a:schemeClr val="lt1"/>
              </a:buClr>
              <a:buSzPts val="2800"/>
              <a:buFont typeface="Open Sans Light"/>
              <a:buNone/>
              <a:defRPr sz="2800">
                <a:solidFill>
                  <a:schemeClr val="lt1"/>
                </a:solidFill>
                <a:latin typeface="Open Sans Light"/>
                <a:ea typeface="Open Sans Light"/>
                <a:cs typeface="Open Sans Light"/>
                <a:sym typeface="Open Sans Light"/>
              </a:defRPr>
            </a:lvl5pPr>
            <a:lvl6pPr lvl="5" algn="ctr" rtl="0">
              <a:lnSpc>
                <a:spcPct val="100000"/>
              </a:lnSpc>
              <a:spcBef>
                <a:spcPts val="0"/>
              </a:spcBef>
              <a:spcAft>
                <a:spcPts val="0"/>
              </a:spcAft>
              <a:buClr>
                <a:schemeClr val="lt1"/>
              </a:buClr>
              <a:buSzPts val="2800"/>
              <a:buFont typeface="Open Sans Light"/>
              <a:buNone/>
              <a:defRPr sz="2800">
                <a:solidFill>
                  <a:schemeClr val="lt1"/>
                </a:solidFill>
                <a:latin typeface="Open Sans Light"/>
                <a:ea typeface="Open Sans Light"/>
                <a:cs typeface="Open Sans Light"/>
                <a:sym typeface="Open Sans Light"/>
              </a:defRPr>
            </a:lvl6pPr>
            <a:lvl7pPr lvl="6" algn="ctr" rtl="0">
              <a:lnSpc>
                <a:spcPct val="100000"/>
              </a:lnSpc>
              <a:spcBef>
                <a:spcPts val="0"/>
              </a:spcBef>
              <a:spcAft>
                <a:spcPts val="0"/>
              </a:spcAft>
              <a:buClr>
                <a:schemeClr val="lt1"/>
              </a:buClr>
              <a:buSzPts val="2800"/>
              <a:buFont typeface="Open Sans Light"/>
              <a:buNone/>
              <a:defRPr sz="2800">
                <a:solidFill>
                  <a:schemeClr val="lt1"/>
                </a:solidFill>
                <a:latin typeface="Open Sans Light"/>
                <a:ea typeface="Open Sans Light"/>
                <a:cs typeface="Open Sans Light"/>
                <a:sym typeface="Open Sans Light"/>
              </a:defRPr>
            </a:lvl7pPr>
            <a:lvl8pPr lvl="7" algn="ctr" rtl="0">
              <a:lnSpc>
                <a:spcPct val="100000"/>
              </a:lnSpc>
              <a:spcBef>
                <a:spcPts val="0"/>
              </a:spcBef>
              <a:spcAft>
                <a:spcPts val="0"/>
              </a:spcAft>
              <a:buClr>
                <a:schemeClr val="lt1"/>
              </a:buClr>
              <a:buSzPts val="2800"/>
              <a:buFont typeface="Open Sans Light"/>
              <a:buNone/>
              <a:defRPr sz="2800">
                <a:solidFill>
                  <a:schemeClr val="lt1"/>
                </a:solidFill>
                <a:latin typeface="Open Sans Light"/>
                <a:ea typeface="Open Sans Light"/>
                <a:cs typeface="Open Sans Light"/>
                <a:sym typeface="Open Sans Light"/>
              </a:defRPr>
            </a:lvl8pPr>
            <a:lvl9pPr lvl="8" algn="ctr" rtl="0">
              <a:lnSpc>
                <a:spcPct val="100000"/>
              </a:lnSpc>
              <a:spcBef>
                <a:spcPts val="0"/>
              </a:spcBef>
              <a:spcAft>
                <a:spcPts val="0"/>
              </a:spcAft>
              <a:buClr>
                <a:schemeClr val="lt1"/>
              </a:buClr>
              <a:buSzPts val="2800"/>
              <a:buFont typeface="Open Sans Light"/>
              <a:buNone/>
              <a:defRPr sz="2800">
                <a:solidFill>
                  <a:schemeClr val="lt1"/>
                </a:solidFill>
                <a:latin typeface="Open Sans Light"/>
                <a:ea typeface="Open Sans Light"/>
                <a:cs typeface="Open Sans Light"/>
                <a:sym typeface="Open Sans Light"/>
              </a:defRPr>
            </a:lvl9pPr>
          </a:lstStyle>
          <a:p>
            <a:endParaRPr/>
          </a:p>
        </p:txBody>
      </p:sp>
      <p:pic>
        <p:nvPicPr>
          <p:cNvPr id="18" name="Google Shape;18;p3"/>
          <p:cNvPicPr preferRelativeResize="0"/>
          <p:nvPr/>
        </p:nvPicPr>
        <p:blipFill rotWithShape="1">
          <a:blip r:embed="rId3">
            <a:alphaModFix/>
          </a:blip>
          <a:srcRect t="3419" b="-3409"/>
          <a:stretch/>
        </p:blipFill>
        <p:spPr>
          <a:xfrm>
            <a:off x="619825" y="627125"/>
            <a:ext cx="1438650" cy="273025"/>
          </a:xfrm>
          <a:prstGeom prst="rect">
            <a:avLst/>
          </a:prstGeom>
          <a:noFill/>
          <a:ln>
            <a:noFill/>
          </a:ln>
        </p:spPr>
      </p:pic>
      <p:sp>
        <p:nvSpPr>
          <p:cNvPr id="19" name="Google Shape;19;p3"/>
          <p:cNvSpPr txBox="1">
            <a:spLocks noGrp="1"/>
          </p:cNvSpPr>
          <p:nvPr>
            <p:ph type="subTitle" idx="2"/>
          </p:nvPr>
        </p:nvSpPr>
        <p:spPr>
          <a:xfrm>
            <a:off x="619825" y="4203625"/>
            <a:ext cx="5035200" cy="313800"/>
          </a:xfrm>
          <a:prstGeom prst="rect">
            <a:avLst/>
          </a:prstGeom>
        </p:spPr>
        <p:txBody>
          <a:bodyPr spcFirstLastPara="1" wrap="square" lIns="0" tIns="0" rIns="0" bIns="0" anchor="b" anchorCtr="0">
            <a:noAutofit/>
          </a:bodyPr>
          <a:lstStyle>
            <a:lvl1pPr lvl="0" rtl="0">
              <a:spcBef>
                <a:spcPts val="0"/>
              </a:spcBef>
              <a:spcAft>
                <a:spcPts val="0"/>
              </a:spcAft>
              <a:buClr>
                <a:schemeClr val="lt1"/>
              </a:buClr>
              <a:buSzPts val="900"/>
              <a:buFont typeface="Open Sans"/>
              <a:buNone/>
              <a:defRPr sz="900">
                <a:solidFill>
                  <a:schemeClr val="lt1"/>
                </a:solidFill>
                <a:latin typeface="Open Sans"/>
                <a:ea typeface="Open Sans"/>
                <a:cs typeface="Open Sans"/>
                <a:sym typeface="Open Sans"/>
              </a:defRPr>
            </a:lvl1pPr>
            <a:lvl2pPr lvl="1" rtl="0">
              <a:spcBef>
                <a:spcPts val="0"/>
              </a:spcBef>
              <a:spcAft>
                <a:spcPts val="0"/>
              </a:spcAft>
              <a:buClr>
                <a:schemeClr val="lt1"/>
              </a:buClr>
              <a:buSzPts val="1600"/>
              <a:buNone/>
              <a:defRPr sz="1600">
                <a:solidFill>
                  <a:schemeClr val="lt1"/>
                </a:solidFill>
              </a:defRPr>
            </a:lvl2pPr>
            <a:lvl3pPr lvl="2" rtl="0">
              <a:spcBef>
                <a:spcPts val="0"/>
              </a:spcBef>
              <a:spcAft>
                <a:spcPts val="0"/>
              </a:spcAft>
              <a:buClr>
                <a:schemeClr val="lt1"/>
              </a:buClr>
              <a:buSzPts val="1600"/>
              <a:buNone/>
              <a:defRPr sz="1600">
                <a:solidFill>
                  <a:schemeClr val="lt1"/>
                </a:solidFill>
              </a:defRPr>
            </a:lvl3pPr>
            <a:lvl4pPr lvl="3" rtl="0">
              <a:spcBef>
                <a:spcPts val="0"/>
              </a:spcBef>
              <a:spcAft>
                <a:spcPts val="0"/>
              </a:spcAft>
              <a:buClr>
                <a:schemeClr val="lt1"/>
              </a:buClr>
              <a:buSzPts val="1600"/>
              <a:buNone/>
              <a:defRPr sz="1600">
                <a:solidFill>
                  <a:schemeClr val="lt1"/>
                </a:solidFill>
              </a:defRPr>
            </a:lvl4pPr>
            <a:lvl5pPr lvl="4" rtl="0">
              <a:spcBef>
                <a:spcPts val="0"/>
              </a:spcBef>
              <a:spcAft>
                <a:spcPts val="0"/>
              </a:spcAft>
              <a:buClr>
                <a:schemeClr val="lt1"/>
              </a:buClr>
              <a:buSzPts val="1600"/>
              <a:buNone/>
              <a:defRPr sz="1600">
                <a:solidFill>
                  <a:schemeClr val="lt1"/>
                </a:solidFill>
              </a:defRPr>
            </a:lvl5pPr>
            <a:lvl6pPr lvl="5" rtl="0">
              <a:spcBef>
                <a:spcPts val="0"/>
              </a:spcBef>
              <a:spcAft>
                <a:spcPts val="0"/>
              </a:spcAft>
              <a:buClr>
                <a:schemeClr val="lt1"/>
              </a:buClr>
              <a:buSzPts val="1600"/>
              <a:buNone/>
              <a:defRPr sz="1600">
                <a:solidFill>
                  <a:schemeClr val="lt1"/>
                </a:solidFill>
              </a:defRPr>
            </a:lvl6pPr>
            <a:lvl7pPr lvl="6" rtl="0">
              <a:spcBef>
                <a:spcPts val="0"/>
              </a:spcBef>
              <a:spcAft>
                <a:spcPts val="0"/>
              </a:spcAft>
              <a:buClr>
                <a:schemeClr val="lt1"/>
              </a:buClr>
              <a:buSzPts val="1600"/>
              <a:buNone/>
              <a:defRPr sz="1600">
                <a:solidFill>
                  <a:schemeClr val="lt1"/>
                </a:solidFill>
              </a:defRPr>
            </a:lvl7pPr>
            <a:lvl8pPr lvl="7" rtl="0">
              <a:spcBef>
                <a:spcPts val="0"/>
              </a:spcBef>
              <a:spcAft>
                <a:spcPts val="0"/>
              </a:spcAft>
              <a:buClr>
                <a:schemeClr val="lt1"/>
              </a:buClr>
              <a:buSzPts val="1600"/>
              <a:buNone/>
              <a:defRPr sz="1600">
                <a:solidFill>
                  <a:schemeClr val="lt1"/>
                </a:solidFill>
              </a:defRPr>
            </a:lvl8pPr>
            <a:lvl9pPr lvl="8" rtl="0">
              <a:spcBef>
                <a:spcPts val="0"/>
              </a:spcBef>
              <a:spcAft>
                <a:spcPts val="0"/>
              </a:spcAft>
              <a:buClr>
                <a:schemeClr val="lt1"/>
              </a:buClr>
              <a:buSzPts val="1600"/>
              <a:buNone/>
              <a:defRPr sz="1600">
                <a:solidFill>
                  <a:schemeClr val="lt1"/>
                </a:solidFill>
              </a:defRPr>
            </a:lvl9pPr>
          </a:lstStyle>
          <a:p>
            <a:endParaRPr/>
          </a:p>
        </p:txBody>
      </p:sp>
      <p:sp>
        <p:nvSpPr>
          <p:cNvPr id="20" name="Google Shape;20;p3"/>
          <p:cNvSpPr txBox="1"/>
          <p:nvPr/>
        </p:nvSpPr>
        <p:spPr>
          <a:xfrm>
            <a:off x="5650530" y="4747513"/>
            <a:ext cx="3219900" cy="1764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650">
                <a:solidFill>
                  <a:schemeClr val="lt1"/>
                </a:solidFill>
                <a:latin typeface="Open Sans SemiBold"/>
                <a:ea typeface="Open Sans SemiBold"/>
                <a:cs typeface="Open Sans SemiBold"/>
                <a:sym typeface="Open Sans SemiBold"/>
              </a:rPr>
              <a:t>RESTRICTED. CONFIDENTIAL. DO NOT SHARE</a:t>
            </a:r>
            <a:endParaRPr sz="650">
              <a:solidFill>
                <a:schemeClr val="lt1"/>
              </a:solidFill>
              <a:latin typeface="Open Sans SemiBold"/>
              <a:ea typeface="Open Sans SemiBold"/>
              <a:cs typeface="Open Sans SemiBold"/>
              <a:sym typeface="Open Sans SemiBo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Section Divider - Shapes (Dark)" type="secHead">
  <p:cSld name="SECTION_HEADER">
    <p:bg>
      <p:bgPr>
        <a:blipFill>
          <a:blip r:embed="rId2">
            <a:alphaModFix/>
          </a:blip>
          <a:stretch>
            <a:fillRect/>
          </a:stretch>
        </a:blipFill>
        <a:effectLst/>
      </p:bgPr>
    </p:bg>
    <p:spTree>
      <p:nvGrpSpPr>
        <p:cNvPr id="1" name="Shape 105"/>
        <p:cNvGrpSpPr/>
        <p:nvPr/>
      </p:nvGrpSpPr>
      <p:grpSpPr>
        <a:xfrm>
          <a:off x="0" y="0"/>
          <a:ext cx="0" cy="0"/>
          <a:chOff x="0" y="0"/>
          <a:chExt cx="0" cy="0"/>
        </a:xfrm>
      </p:grpSpPr>
      <p:sp>
        <p:nvSpPr>
          <p:cNvPr id="106" name="Google Shape;106;p21"/>
          <p:cNvSpPr txBox="1">
            <a:spLocks noGrp="1"/>
          </p:cNvSpPr>
          <p:nvPr>
            <p:ph type="title"/>
          </p:nvPr>
        </p:nvSpPr>
        <p:spPr>
          <a:xfrm>
            <a:off x="612600" y="1867650"/>
            <a:ext cx="7918800" cy="1408200"/>
          </a:xfrm>
          <a:prstGeom prst="rect">
            <a:avLst/>
          </a:prstGeom>
        </p:spPr>
        <p:txBody>
          <a:bodyPr spcFirstLastPara="1" wrap="square" lIns="0" tIns="0" rIns="0" bIns="0" anchor="ctr" anchorCtr="0">
            <a:noAutofit/>
          </a:bodyPr>
          <a:lstStyle>
            <a:lvl1pPr lvl="0">
              <a:spcBef>
                <a:spcPts val="0"/>
              </a:spcBef>
              <a:spcAft>
                <a:spcPts val="0"/>
              </a:spcAft>
              <a:buClr>
                <a:schemeClr val="lt1"/>
              </a:buClr>
              <a:buSzPts val="3800"/>
              <a:buFont typeface="Open Sans Light"/>
              <a:buNone/>
              <a:defRPr sz="3800">
                <a:solidFill>
                  <a:schemeClr val="lt1"/>
                </a:solidFill>
                <a:latin typeface="Open Sans Light"/>
                <a:ea typeface="Open Sans Light"/>
                <a:cs typeface="Open Sans Light"/>
                <a:sym typeface="Open Sans Light"/>
              </a:defRPr>
            </a:lvl1pPr>
            <a:lvl2pPr lvl="1">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2pPr>
            <a:lvl3pPr lvl="2">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3pPr>
            <a:lvl4pPr lvl="3">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4pPr>
            <a:lvl5pPr lvl="4">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5pPr>
            <a:lvl6pPr lvl="5">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6pPr>
            <a:lvl7pPr lvl="6">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7pPr>
            <a:lvl8pPr lvl="7">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8pPr>
            <a:lvl9pPr lvl="8">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9pPr>
          </a:lstStyle>
          <a:p>
            <a:endParaRPr/>
          </a:p>
        </p:txBody>
      </p:sp>
      <p:sp>
        <p:nvSpPr>
          <p:cNvPr id="107" name="Google Shape;107;p21"/>
          <p:cNvSpPr txBox="1"/>
          <p:nvPr/>
        </p:nvSpPr>
        <p:spPr>
          <a:xfrm>
            <a:off x="5650530" y="4747513"/>
            <a:ext cx="3219900" cy="1764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650">
                <a:solidFill>
                  <a:schemeClr val="lt1"/>
                </a:solidFill>
                <a:latin typeface="Open Sans SemiBold"/>
                <a:ea typeface="Open Sans SemiBold"/>
                <a:cs typeface="Open Sans SemiBold"/>
                <a:sym typeface="Open Sans SemiBold"/>
              </a:rPr>
              <a:t>RESTRICTED. CONFIDENTIAL. DO NOT SHARE</a:t>
            </a:r>
            <a:endParaRPr sz="650">
              <a:solidFill>
                <a:schemeClr val="lt1"/>
              </a:solidFill>
              <a:latin typeface="Open Sans SemiBold"/>
              <a:ea typeface="Open Sans SemiBold"/>
              <a:cs typeface="Open Sans SemiBold"/>
              <a:sym typeface="Open Sans SemiBold"/>
            </a:endParaRPr>
          </a:p>
        </p:txBody>
      </p:sp>
      <p:pic>
        <p:nvPicPr>
          <p:cNvPr id="108" name="Google Shape;108;p21"/>
          <p:cNvPicPr preferRelativeResize="0"/>
          <p:nvPr/>
        </p:nvPicPr>
        <p:blipFill rotWithShape="1">
          <a:blip r:embed="rId3">
            <a:alphaModFix/>
          </a:blip>
          <a:srcRect b="10"/>
          <a:stretch/>
        </p:blipFill>
        <p:spPr>
          <a:xfrm>
            <a:off x="287600" y="4763627"/>
            <a:ext cx="759701" cy="144175"/>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Section Divider - Shapes (Blue)">
  <p:cSld name="SECTION_HEADER_2">
    <p:bg>
      <p:bgPr>
        <a:blipFill>
          <a:blip r:embed="rId2">
            <a:alphaModFix/>
          </a:blip>
          <a:stretch>
            <a:fillRect/>
          </a:stretch>
        </a:blipFill>
        <a:effectLst/>
      </p:bgPr>
    </p:bg>
    <p:spTree>
      <p:nvGrpSpPr>
        <p:cNvPr id="1" name="Shape 109"/>
        <p:cNvGrpSpPr/>
        <p:nvPr/>
      </p:nvGrpSpPr>
      <p:grpSpPr>
        <a:xfrm>
          <a:off x="0" y="0"/>
          <a:ext cx="0" cy="0"/>
          <a:chOff x="0" y="0"/>
          <a:chExt cx="0" cy="0"/>
        </a:xfrm>
      </p:grpSpPr>
      <p:sp>
        <p:nvSpPr>
          <p:cNvPr id="110" name="Google Shape;110;p22"/>
          <p:cNvSpPr txBox="1">
            <a:spLocks noGrp="1"/>
          </p:cNvSpPr>
          <p:nvPr>
            <p:ph type="title"/>
          </p:nvPr>
        </p:nvSpPr>
        <p:spPr>
          <a:xfrm>
            <a:off x="612600" y="1867650"/>
            <a:ext cx="7918800" cy="1408200"/>
          </a:xfrm>
          <a:prstGeom prst="rect">
            <a:avLst/>
          </a:prstGeom>
        </p:spPr>
        <p:txBody>
          <a:bodyPr spcFirstLastPara="1" wrap="square" lIns="0" tIns="0" rIns="0" bIns="0" anchor="ctr" anchorCtr="0">
            <a:noAutofit/>
          </a:bodyPr>
          <a:lstStyle>
            <a:lvl1pPr lvl="0" rtl="0">
              <a:spcBef>
                <a:spcPts val="0"/>
              </a:spcBef>
              <a:spcAft>
                <a:spcPts val="0"/>
              </a:spcAft>
              <a:buClr>
                <a:schemeClr val="lt1"/>
              </a:buClr>
              <a:buSzPts val="3800"/>
              <a:buFont typeface="Open Sans Light"/>
              <a:buNone/>
              <a:defRPr sz="3800">
                <a:solidFill>
                  <a:schemeClr val="lt1"/>
                </a:solidFill>
                <a:latin typeface="Open Sans Light"/>
                <a:ea typeface="Open Sans Light"/>
                <a:cs typeface="Open Sans Light"/>
                <a:sym typeface="Open Sans Light"/>
              </a:defRPr>
            </a:lvl1pPr>
            <a:lvl2pPr lvl="1" rtl="0">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2pPr>
            <a:lvl3pPr lvl="2" rtl="0">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3pPr>
            <a:lvl4pPr lvl="3" rtl="0">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4pPr>
            <a:lvl5pPr lvl="4" rtl="0">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5pPr>
            <a:lvl6pPr lvl="5" rtl="0">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6pPr>
            <a:lvl7pPr lvl="6" rtl="0">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7pPr>
            <a:lvl8pPr lvl="7" rtl="0">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8pPr>
            <a:lvl9pPr lvl="8" rtl="0">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9pPr>
          </a:lstStyle>
          <a:p>
            <a:endParaRPr/>
          </a:p>
        </p:txBody>
      </p:sp>
      <p:sp>
        <p:nvSpPr>
          <p:cNvPr id="111" name="Google Shape;111;p22"/>
          <p:cNvSpPr txBox="1"/>
          <p:nvPr/>
        </p:nvSpPr>
        <p:spPr>
          <a:xfrm>
            <a:off x="5650530" y="4747513"/>
            <a:ext cx="3219900" cy="1764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650">
                <a:solidFill>
                  <a:schemeClr val="lt1"/>
                </a:solidFill>
                <a:latin typeface="Open Sans SemiBold"/>
                <a:ea typeface="Open Sans SemiBold"/>
                <a:cs typeface="Open Sans SemiBold"/>
                <a:sym typeface="Open Sans SemiBold"/>
              </a:rPr>
              <a:t>RESTRICTED. CONFIDENTIAL. DO NOT SHARE</a:t>
            </a:r>
            <a:endParaRPr sz="650">
              <a:solidFill>
                <a:schemeClr val="lt1"/>
              </a:solidFill>
              <a:latin typeface="Open Sans SemiBold"/>
              <a:ea typeface="Open Sans SemiBold"/>
              <a:cs typeface="Open Sans SemiBold"/>
              <a:sym typeface="Open Sans SemiBold"/>
            </a:endParaRPr>
          </a:p>
        </p:txBody>
      </p:sp>
      <p:pic>
        <p:nvPicPr>
          <p:cNvPr id="112" name="Google Shape;112;p22"/>
          <p:cNvPicPr preferRelativeResize="0"/>
          <p:nvPr/>
        </p:nvPicPr>
        <p:blipFill rotWithShape="1">
          <a:blip r:embed="rId3">
            <a:alphaModFix/>
          </a:blip>
          <a:srcRect b="10"/>
          <a:stretch/>
        </p:blipFill>
        <p:spPr>
          <a:xfrm>
            <a:off x="287600" y="4763627"/>
            <a:ext cx="759701" cy="144175"/>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Section Divider - Shapes (Violet)">
  <p:cSld name="SECTION_HEADER_1">
    <p:bg>
      <p:bgPr>
        <a:blipFill>
          <a:blip r:embed="rId2">
            <a:alphaModFix/>
          </a:blip>
          <a:stretch>
            <a:fillRect/>
          </a:stretch>
        </a:blipFill>
        <a:effectLst/>
      </p:bgPr>
    </p:bg>
    <p:spTree>
      <p:nvGrpSpPr>
        <p:cNvPr id="1" name="Shape 113"/>
        <p:cNvGrpSpPr/>
        <p:nvPr/>
      </p:nvGrpSpPr>
      <p:grpSpPr>
        <a:xfrm>
          <a:off x="0" y="0"/>
          <a:ext cx="0" cy="0"/>
          <a:chOff x="0" y="0"/>
          <a:chExt cx="0" cy="0"/>
        </a:xfrm>
      </p:grpSpPr>
      <p:sp>
        <p:nvSpPr>
          <p:cNvPr id="114" name="Google Shape;114;p23"/>
          <p:cNvSpPr txBox="1">
            <a:spLocks noGrp="1"/>
          </p:cNvSpPr>
          <p:nvPr>
            <p:ph type="title"/>
          </p:nvPr>
        </p:nvSpPr>
        <p:spPr>
          <a:xfrm>
            <a:off x="612600" y="1867650"/>
            <a:ext cx="7918800" cy="1408200"/>
          </a:xfrm>
          <a:prstGeom prst="rect">
            <a:avLst/>
          </a:prstGeom>
        </p:spPr>
        <p:txBody>
          <a:bodyPr spcFirstLastPara="1" wrap="square" lIns="0" tIns="0" rIns="0" bIns="0" anchor="ctr" anchorCtr="0">
            <a:noAutofit/>
          </a:bodyPr>
          <a:lstStyle>
            <a:lvl1pPr lvl="0" rtl="0">
              <a:spcBef>
                <a:spcPts val="0"/>
              </a:spcBef>
              <a:spcAft>
                <a:spcPts val="0"/>
              </a:spcAft>
              <a:buSzPts val="3800"/>
              <a:buFont typeface="Open Sans Light"/>
              <a:buNone/>
              <a:defRPr sz="3800">
                <a:latin typeface="Open Sans Light"/>
                <a:ea typeface="Open Sans Light"/>
                <a:cs typeface="Open Sans Light"/>
                <a:sym typeface="Open Sans Light"/>
              </a:defRPr>
            </a:lvl1pPr>
            <a:lvl2pPr lvl="1" rtl="0">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2pPr>
            <a:lvl3pPr lvl="2" rtl="0">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3pPr>
            <a:lvl4pPr lvl="3" rtl="0">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4pPr>
            <a:lvl5pPr lvl="4" rtl="0">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5pPr>
            <a:lvl6pPr lvl="5" rtl="0">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6pPr>
            <a:lvl7pPr lvl="6" rtl="0">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7pPr>
            <a:lvl8pPr lvl="7" rtl="0">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8pPr>
            <a:lvl9pPr lvl="8" rtl="0">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9pPr>
          </a:lstStyle>
          <a:p>
            <a:endParaRPr/>
          </a:p>
        </p:txBody>
      </p:sp>
      <p:sp>
        <p:nvSpPr>
          <p:cNvPr id="115" name="Google Shape;115;p23"/>
          <p:cNvSpPr txBox="1"/>
          <p:nvPr/>
        </p:nvSpPr>
        <p:spPr>
          <a:xfrm>
            <a:off x="5650530" y="4747513"/>
            <a:ext cx="3219900" cy="1764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650">
                <a:solidFill>
                  <a:schemeClr val="dk1"/>
                </a:solidFill>
                <a:latin typeface="Open Sans SemiBold"/>
                <a:ea typeface="Open Sans SemiBold"/>
                <a:cs typeface="Open Sans SemiBold"/>
                <a:sym typeface="Open Sans SemiBold"/>
              </a:rPr>
              <a:t>RESTRICTED. CONFIDENTIAL. DO NOT SHARE</a:t>
            </a:r>
            <a:endParaRPr sz="650">
              <a:solidFill>
                <a:schemeClr val="dk1"/>
              </a:solidFill>
              <a:latin typeface="Open Sans SemiBold"/>
              <a:ea typeface="Open Sans SemiBold"/>
              <a:cs typeface="Open Sans SemiBold"/>
              <a:sym typeface="Open Sans SemiBold"/>
            </a:endParaRPr>
          </a:p>
        </p:txBody>
      </p:sp>
      <p:pic>
        <p:nvPicPr>
          <p:cNvPr id="116" name="Google Shape;116;p23"/>
          <p:cNvPicPr preferRelativeResize="0"/>
          <p:nvPr/>
        </p:nvPicPr>
        <p:blipFill rotWithShape="1">
          <a:blip r:embed="rId3">
            <a:alphaModFix/>
          </a:blip>
          <a:srcRect b="10"/>
          <a:stretch/>
        </p:blipFill>
        <p:spPr>
          <a:xfrm>
            <a:off x="287600" y="4763627"/>
            <a:ext cx="759701" cy="144175"/>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Section Divider - Shapes (Mint)">
  <p:cSld name="SECTION_HEADER_1_1">
    <p:bg>
      <p:bgPr>
        <a:blipFill>
          <a:blip r:embed="rId2">
            <a:alphaModFix/>
          </a:blip>
          <a:stretch>
            <a:fillRect/>
          </a:stretch>
        </a:blipFill>
        <a:effectLst/>
      </p:bgPr>
    </p:bg>
    <p:spTree>
      <p:nvGrpSpPr>
        <p:cNvPr id="1" name="Shape 117"/>
        <p:cNvGrpSpPr/>
        <p:nvPr/>
      </p:nvGrpSpPr>
      <p:grpSpPr>
        <a:xfrm>
          <a:off x="0" y="0"/>
          <a:ext cx="0" cy="0"/>
          <a:chOff x="0" y="0"/>
          <a:chExt cx="0" cy="0"/>
        </a:xfrm>
      </p:grpSpPr>
      <p:sp>
        <p:nvSpPr>
          <p:cNvPr id="118" name="Google Shape;118;p24"/>
          <p:cNvSpPr txBox="1">
            <a:spLocks noGrp="1"/>
          </p:cNvSpPr>
          <p:nvPr>
            <p:ph type="title"/>
          </p:nvPr>
        </p:nvSpPr>
        <p:spPr>
          <a:xfrm>
            <a:off x="612600" y="1867650"/>
            <a:ext cx="7918800" cy="1408200"/>
          </a:xfrm>
          <a:prstGeom prst="rect">
            <a:avLst/>
          </a:prstGeom>
        </p:spPr>
        <p:txBody>
          <a:bodyPr spcFirstLastPara="1" wrap="square" lIns="0" tIns="0" rIns="0" bIns="0" anchor="ctr" anchorCtr="0">
            <a:noAutofit/>
          </a:bodyPr>
          <a:lstStyle>
            <a:lvl1pPr lvl="0" rtl="0">
              <a:spcBef>
                <a:spcPts val="0"/>
              </a:spcBef>
              <a:spcAft>
                <a:spcPts val="0"/>
              </a:spcAft>
              <a:buSzPts val="3800"/>
              <a:buFont typeface="Open Sans Light"/>
              <a:buNone/>
              <a:defRPr sz="3800">
                <a:latin typeface="Open Sans Light"/>
                <a:ea typeface="Open Sans Light"/>
                <a:cs typeface="Open Sans Light"/>
                <a:sym typeface="Open Sans Light"/>
              </a:defRPr>
            </a:lvl1pPr>
            <a:lvl2pPr lvl="1" rtl="0">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2pPr>
            <a:lvl3pPr lvl="2" rtl="0">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3pPr>
            <a:lvl4pPr lvl="3" rtl="0">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4pPr>
            <a:lvl5pPr lvl="4" rtl="0">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5pPr>
            <a:lvl6pPr lvl="5" rtl="0">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6pPr>
            <a:lvl7pPr lvl="6" rtl="0">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7pPr>
            <a:lvl8pPr lvl="7" rtl="0">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8pPr>
            <a:lvl9pPr lvl="8" rtl="0">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9pPr>
          </a:lstStyle>
          <a:p>
            <a:endParaRPr/>
          </a:p>
        </p:txBody>
      </p:sp>
      <p:sp>
        <p:nvSpPr>
          <p:cNvPr id="119" name="Google Shape;119;p24"/>
          <p:cNvSpPr txBox="1"/>
          <p:nvPr/>
        </p:nvSpPr>
        <p:spPr>
          <a:xfrm>
            <a:off x="5650530" y="4747513"/>
            <a:ext cx="3219900" cy="1764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650">
                <a:solidFill>
                  <a:schemeClr val="dk1"/>
                </a:solidFill>
                <a:latin typeface="Open Sans SemiBold"/>
                <a:ea typeface="Open Sans SemiBold"/>
                <a:cs typeface="Open Sans SemiBold"/>
                <a:sym typeface="Open Sans SemiBold"/>
              </a:rPr>
              <a:t>RESTRICTED. CONFIDENTIAL. DO NOT SHARE</a:t>
            </a:r>
            <a:endParaRPr sz="650">
              <a:solidFill>
                <a:schemeClr val="dk1"/>
              </a:solidFill>
              <a:latin typeface="Open Sans SemiBold"/>
              <a:ea typeface="Open Sans SemiBold"/>
              <a:cs typeface="Open Sans SemiBold"/>
              <a:sym typeface="Open Sans SemiBold"/>
            </a:endParaRPr>
          </a:p>
        </p:txBody>
      </p:sp>
      <p:pic>
        <p:nvPicPr>
          <p:cNvPr id="120" name="Google Shape;120;p24"/>
          <p:cNvPicPr preferRelativeResize="0"/>
          <p:nvPr/>
        </p:nvPicPr>
        <p:blipFill rotWithShape="1">
          <a:blip r:embed="rId3">
            <a:alphaModFix/>
          </a:blip>
          <a:srcRect b="10"/>
          <a:stretch/>
        </p:blipFill>
        <p:spPr>
          <a:xfrm>
            <a:off x="287600" y="4763627"/>
            <a:ext cx="759701" cy="144175"/>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Section Divider - Shapes (Lime)">
  <p:cSld name="SECTION_HEADER_1_1_1">
    <p:bg>
      <p:bgPr>
        <a:blipFill>
          <a:blip r:embed="rId2">
            <a:alphaModFix/>
          </a:blip>
          <a:stretch>
            <a:fillRect/>
          </a:stretch>
        </a:blipFill>
        <a:effectLst/>
      </p:bgPr>
    </p:bg>
    <p:spTree>
      <p:nvGrpSpPr>
        <p:cNvPr id="1" name="Shape 121"/>
        <p:cNvGrpSpPr/>
        <p:nvPr/>
      </p:nvGrpSpPr>
      <p:grpSpPr>
        <a:xfrm>
          <a:off x="0" y="0"/>
          <a:ext cx="0" cy="0"/>
          <a:chOff x="0" y="0"/>
          <a:chExt cx="0" cy="0"/>
        </a:xfrm>
      </p:grpSpPr>
      <p:sp>
        <p:nvSpPr>
          <p:cNvPr id="122" name="Google Shape;122;p25"/>
          <p:cNvSpPr txBox="1">
            <a:spLocks noGrp="1"/>
          </p:cNvSpPr>
          <p:nvPr>
            <p:ph type="title"/>
          </p:nvPr>
        </p:nvSpPr>
        <p:spPr>
          <a:xfrm>
            <a:off x="612600" y="1867650"/>
            <a:ext cx="7918800" cy="1408200"/>
          </a:xfrm>
          <a:prstGeom prst="rect">
            <a:avLst/>
          </a:prstGeom>
        </p:spPr>
        <p:txBody>
          <a:bodyPr spcFirstLastPara="1" wrap="square" lIns="0" tIns="0" rIns="0" bIns="0" anchor="ctr" anchorCtr="0">
            <a:noAutofit/>
          </a:bodyPr>
          <a:lstStyle>
            <a:lvl1pPr lvl="0" rtl="0">
              <a:spcBef>
                <a:spcPts val="0"/>
              </a:spcBef>
              <a:spcAft>
                <a:spcPts val="0"/>
              </a:spcAft>
              <a:buSzPts val="3800"/>
              <a:buFont typeface="Open Sans Light"/>
              <a:buNone/>
              <a:defRPr sz="3800">
                <a:latin typeface="Open Sans Light"/>
                <a:ea typeface="Open Sans Light"/>
                <a:cs typeface="Open Sans Light"/>
                <a:sym typeface="Open Sans Light"/>
              </a:defRPr>
            </a:lvl1pPr>
            <a:lvl2pPr lvl="1" rtl="0">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2pPr>
            <a:lvl3pPr lvl="2" rtl="0">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3pPr>
            <a:lvl4pPr lvl="3" rtl="0">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4pPr>
            <a:lvl5pPr lvl="4" rtl="0">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5pPr>
            <a:lvl6pPr lvl="5" rtl="0">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6pPr>
            <a:lvl7pPr lvl="6" rtl="0">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7pPr>
            <a:lvl8pPr lvl="7" rtl="0">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8pPr>
            <a:lvl9pPr lvl="8" rtl="0">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9pPr>
          </a:lstStyle>
          <a:p>
            <a:endParaRPr/>
          </a:p>
        </p:txBody>
      </p:sp>
      <p:sp>
        <p:nvSpPr>
          <p:cNvPr id="123" name="Google Shape;123;p25"/>
          <p:cNvSpPr txBox="1"/>
          <p:nvPr/>
        </p:nvSpPr>
        <p:spPr>
          <a:xfrm>
            <a:off x="5650530" y="4747513"/>
            <a:ext cx="3219900" cy="1764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650">
                <a:solidFill>
                  <a:schemeClr val="dk1"/>
                </a:solidFill>
                <a:latin typeface="Open Sans SemiBold"/>
                <a:ea typeface="Open Sans SemiBold"/>
                <a:cs typeface="Open Sans SemiBold"/>
                <a:sym typeface="Open Sans SemiBold"/>
              </a:rPr>
              <a:t>RESTRICTED. CONFIDENTIAL. DO NOT SHARE</a:t>
            </a:r>
            <a:endParaRPr sz="650">
              <a:solidFill>
                <a:schemeClr val="dk1"/>
              </a:solidFill>
              <a:latin typeface="Open Sans SemiBold"/>
              <a:ea typeface="Open Sans SemiBold"/>
              <a:cs typeface="Open Sans SemiBold"/>
              <a:sym typeface="Open Sans SemiBold"/>
            </a:endParaRPr>
          </a:p>
        </p:txBody>
      </p:sp>
      <p:pic>
        <p:nvPicPr>
          <p:cNvPr id="124" name="Google Shape;124;p25"/>
          <p:cNvPicPr preferRelativeResize="0"/>
          <p:nvPr/>
        </p:nvPicPr>
        <p:blipFill rotWithShape="1">
          <a:blip r:embed="rId3">
            <a:alphaModFix/>
          </a:blip>
          <a:srcRect b="10"/>
          <a:stretch/>
        </p:blipFill>
        <p:spPr>
          <a:xfrm>
            <a:off x="287600" y="4763627"/>
            <a:ext cx="759701" cy="144175"/>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Section Divider - Lines (Dark)">
  <p:cSld name="SECTION_HEADER_1_1_1_1">
    <p:bg>
      <p:bgPr>
        <a:blipFill>
          <a:blip r:embed="rId2">
            <a:alphaModFix/>
          </a:blip>
          <a:stretch>
            <a:fillRect/>
          </a:stretch>
        </a:blipFill>
        <a:effectLst/>
      </p:bgPr>
    </p:bg>
    <p:spTree>
      <p:nvGrpSpPr>
        <p:cNvPr id="1" name="Shape 125"/>
        <p:cNvGrpSpPr/>
        <p:nvPr/>
      </p:nvGrpSpPr>
      <p:grpSpPr>
        <a:xfrm>
          <a:off x="0" y="0"/>
          <a:ext cx="0" cy="0"/>
          <a:chOff x="0" y="0"/>
          <a:chExt cx="0" cy="0"/>
        </a:xfrm>
      </p:grpSpPr>
      <p:sp>
        <p:nvSpPr>
          <p:cNvPr id="126" name="Google Shape;126;p26"/>
          <p:cNvSpPr txBox="1">
            <a:spLocks noGrp="1"/>
          </p:cNvSpPr>
          <p:nvPr>
            <p:ph type="title"/>
          </p:nvPr>
        </p:nvSpPr>
        <p:spPr>
          <a:xfrm>
            <a:off x="612600" y="1867650"/>
            <a:ext cx="7918800" cy="1408200"/>
          </a:xfrm>
          <a:prstGeom prst="rect">
            <a:avLst/>
          </a:prstGeom>
        </p:spPr>
        <p:txBody>
          <a:bodyPr spcFirstLastPara="1" wrap="square" lIns="0" tIns="0" rIns="0" bIns="0" anchor="ctr" anchorCtr="0">
            <a:noAutofit/>
          </a:bodyPr>
          <a:lstStyle>
            <a:lvl1pPr lvl="0" rtl="0">
              <a:spcBef>
                <a:spcPts val="0"/>
              </a:spcBef>
              <a:spcAft>
                <a:spcPts val="0"/>
              </a:spcAft>
              <a:buClr>
                <a:schemeClr val="lt1"/>
              </a:buClr>
              <a:buSzPts val="3800"/>
              <a:buFont typeface="Open Sans Light"/>
              <a:buNone/>
              <a:defRPr sz="3800">
                <a:solidFill>
                  <a:schemeClr val="lt1"/>
                </a:solidFill>
                <a:latin typeface="Open Sans Light"/>
                <a:ea typeface="Open Sans Light"/>
                <a:cs typeface="Open Sans Light"/>
                <a:sym typeface="Open Sans Light"/>
              </a:defRPr>
            </a:lvl1pPr>
            <a:lvl2pPr lvl="1" rtl="0">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2pPr>
            <a:lvl3pPr lvl="2" rtl="0">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3pPr>
            <a:lvl4pPr lvl="3" rtl="0">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4pPr>
            <a:lvl5pPr lvl="4" rtl="0">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5pPr>
            <a:lvl6pPr lvl="5" rtl="0">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6pPr>
            <a:lvl7pPr lvl="6" rtl="0">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7pPr>
            <a:lvl8pPr lvl="7" rtl="0">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8pPr>
            <a:lvl9pPr lvl="8" rtl="0">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9pPr>
          </a:lstStyle>
          <a:p>
            <a:endParaRPr/>
          </a:p>
        </p:txBody>
      </p:sp>
      <p:sp>
        <p:nvSpPr>
          <p:cNvPr id="127" name="Google Shape;127;p26"/>
          <p:cNvSpPr txBox="1"/>
          <p:nvPr/>
        </p:nvSpPr>
        <p:spPr>
          <a:xfrm>
            <a:off x="5650530" y="4747513"/>
            <a:ext cx="3219900" cy="1764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650">
                <a:solidFill>
                  <a:schemeClr val="lt1"/>
                </a:solidFill>
                <a:latin typeface="Open Sans SemiBold"/>
                <a:ea typeface="Open Sans SemiBold"/>
                <a:cs typeface="Open Sans SemiBold"/>
                <a:sym typeface="Open Sans SemiBold"/>
              </a:rPr>
              <a:t>RESTRICTED. CONFIDENTIAL. DO NOT SHARE</a:t>
            </a:r>
            <a:endParaRPr sz="650">
              <a:solidFill>
                <a:schemeClr val="lt1"/>
              </a:solidFill>
              <a:latin typeface="Open Sans SemiBold"/>
              <a:ea typeface="Open Sans SemiBold"/>
              <a:cs typeface="Open Sans SemiBold"/>
              <a:sym typeface="Open Sans SemiBold"/>
            </a:endParaRPr>
          </a:p>
        </p:txBody>
      </p:sp>
      <p:pic>
        <p:nvPicPr>
          <p:cNvPr id="128" name="Google Shape;128;p26"/>
          <p:cNvPicPr preferRelativeResize="0"/>
          <p:nvPr/>
        </p:nvPicPr>
        <p:blipFill rotWithShape="1">
          <a:blip r:embed="rId3">
            <a:alphaModFix/>
          </a:blip>
          <a:srcRect b="10"/>
          <a:stretch/>
        </p:blipFill>
        <p:spPr>
          <a:xfrm>
            <a:off x="287600" y="4763627"/>
            <a:ext cx="759701" cy="144175"/>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Section Divider - Lines (Violet)">
  <p:cSld name="SECTION_HEADER_1_1_1_1_1">
    <p:bg>
      <p:bgPr>
        <a:blipFill>
          <a:blip r:embed="rId2">
            <a:alphaModFix/>
          </a:blip>
          <a:stretch>
            <a:fillRect/>
          </a:stretch>
        </a:blipFill>
        <a:effectLst/>
      </p:bgPr>
    </p:bg>
    <p:spTree>
      <p:nvGrpSpPr>
        <p:cNvPr id="1" name="Shape 129"/>
        <p:cNvGrpSpPr/>
        <p:nvPr/>
      </p:nvGrpSpPr>
      <p:grpSpPr>
        <a:xfrm>
          <a:off x="0" y="0"/>
          <a:ext cx="0" cy="0"/>
          <a:chOff x="0" y="0"/>
          <a:chExt cx="0" cy="0"/>
        </a:xfrm>
      </p:grpSpPr>
      <p:sp>
        <p:nvSpPr>
          <p:cNvPr id="130" name="Google Shape;130;p27"/>
          <p:cNvSpPr txBox="1">
            <a:spLocks noGrp="1"/>
          </p:cNvSpPr>
          <p:nvPr>
            <p:ph type="title"/>
          </p:nvPr>
        </p:nvSpPr>
        <p:spPr>
          <a:xfrm>
            <a:off x="612600" y="1867650"/>
            <a:ext cx="7918800" cy="1408200"/>
          </a:xfrm>
          <a:prstGeom prst="rect">
            <a:avLst/>
          </a:prstGeom>
        </p:spPr>
        <p:txBody>
          <a:bodyPr spcFirstLastPara="1" wrap="square" lIns="0" tIns="0" rIns="0" bIns="0" anchor="ctr" anchorCtr="0">
            <a:noAutofit/>
          </a:bodyPr>
          <a:lstStyle>
            <a:lvl1pPr lvl="0" rtl="0">
              <a:spcBef>
                <a:spcPts val="0"/>
              </a:spcBef>
              <a:spcAft>
                <a:spcPts val="0"/>
              </a:spcAft>
              <a:buSzPts val="3800"/>
              <a:buFont typeface="Open Sans Light"/>
              <a:buNone/>
              <a:defRPr sz="3800">
                <a:latin typeface="Open Sans Light"/>
                <a:ea typeface="Open Sans Light"/>
                <a:cs typeface="Open Sans Light"/>
                <a:sym typeface="Open Sans Light"/>
              </a:defRPr>
            </a:lvl1pPr>
            <a:lvl2pPr lvl="1" rtl="0">
              <a:spcBef>
                <a:spcPts val="0"/>
              </a:spcBef>
              <a:spcAft>
                <a:spcPts val="0"/>
              </a:spcAft>
              <a:buSzPts val="3600"/>
              <a:buFont typeface="Open Sans Light"/>
              <a:buNone/>
              <a:defRPr sz="3600">
                <a:latin typeface="Open Sans Light"/>
                <a:ea typeface="Open Sans Light"/>
                <a:cs typeface="Open Sans Light"/>
                <a:sym typeface="Open Sans Light"/>
              </a:defRPr>
            </a:lvl2pPr>
            <a:lvl3pPr lvl="2" rtl="0">
              <a:spcBef>
                <a:spcPts val="0"/>
              </a:spcBef>
              <a:spcAft>
                <a:spcPts val="0"/>
              </a:spcAft>
              <a:buSzPts val="3600"/>
              <a:buFont typeface="Open Sans Light"/>
              <a:buNone/>
              <a:defRPr sz="3600">
                <a:latin typeface="Open Sans Light"/>
                <a:ea typeface="Open Sans Light"/>
                <a:cs typeface="Open Sans Light"/>
                <a:sym typeface="Open Sans Light"/>
              </a:defRPr>
            </a:lvl3pPr>
            <a:lvl4pPr lvl="3" rtl="0">
              <a:spcBef>
                <a:spcPts val="0"/>
              </a:spcBef>
              <a:spcAft>
                <a:spcPts val="0"/>
              </a:spcAft>
              <a:buSzPts val="3600"/>
              <a:buFont typeface="Open Sans Light"/>
              <a:buNone/>
              <a:defRPr sz="3600">
                <a:latin typeface="Open Sans Light"/>
                <a:ea typeface="Open Sans Light"/>
                <a:cs typeface="Open Sans Light"/>
                <a:sym typeface="Open Sans Light"/>
              </a:defRPr>
            </a:lvl4pPr>
            <a:lvl5pPr lvl="4" rtl="0">
              <a:spcBef>
                <a:spcPts val="0"/>
              </a:spcBef>
              <a:spcAft>
                <a:spcPts val="0"/>
              </a:spcAft>
              <a:buSzPts val="3600"/>
              <a:buFont typeface="Open Sans Light"/>
              <a:buNone/>
              <a:defRPr sz="3600">
                <a:latin typeface="Open Sans Light"/>
                <a:ea typeface="Open Sans Light"/>
                <a:cs typeface="Open Sans Light"/>
                <a:sym typeface="Open Sans Light"/>
              </a:defRPr>
            </a:lvl5pPr>
            <a:lvl6pPr lvl="5" rtl="0">
              <a:spcBef>
                <a:spcPts val="0"/>
              </a:spcBef>
              <a:spcAft>
                <a:spcPts val="0"/>
              </a:spcAft>
              <a:buSzPts val="3600"/>
              <a:buFont typeface="Open Sans Light"/>
              <a:buNone/>
              <a:defRPr sz="3600">
                <a:latin typeface="Open Sans Light"/>
                <a:ea typeface="Open Sans Light"/>
                <a:cs typeface="Open Sans Light"/>
                <a:sym typeface="Open Sans Light"/>
              </a:defRPr>
            </a:lvl6pPr>
            <a:lvl7pPr lvl="6" rtl="0">
              <a:spcBef>
                <a:spcPts val="0"/>
              </a:spcBef>
              <a:spcAft>
                <a:spcPts val="0"/>
              </a:spcAft>
              <a:buSzPts val="3600"/>
              <a:buFont typeface="Open Sans Light"/>
              <a:buNone/>
              <a:defRPr sz="3600">
                <a:latin typeface="Open Sans Light"/>
                <a:ea typeface="Open Sans Light"/>
                <a:cs typeface="Open Sans Light"/>
                <a:sym typeface="Open Sans Light"/>
              </a:defRPr>
            </a:lvl7pPr>
            <a:lvl8pPr lvl="7" rtl="0">
              <a:spcBef>
                <a:spcPts val="0"/>
              </a:spcBef>
              <a:spcAft>
                <a:spcPts val="0"/>
              </a:spcAft>
              <a:buSzPts val="3600"/>
              <a:buFont typeface="Open Sans Light"/>
              <a:buNone/>
              <a:defRPr sz="3600">
                <a:latin typeface="Open Sans Light"/>
                <a:ea typeface="Open Sans Light"/>
                <a:cs typeface="Open Sans Light"/>
                <a:sym typeface="Open Sans Light"/>
              </a:defRPr>
            </a:lvl8pPr>
            <a:lvl9pPr lvl="8" rtl="0">
              <a:spcBef>
                <a:spcPts val="0"/>
              </a:spcBef>
              <a:spcAft>
                <a:spcPts val="0"/>
              </a:spcAft>
              <a:buSzPts val="3600"/>
              <a:buFont typeface="Open Sans Light"/>
              <a:buNone/>
              <a:defRPr sz="3600">
                <a:latin typeface="Open Sans Light"/>
                <a:ea typeface="Open Sans Light"/>
                <a:cs typeface="Open Sans Light"/>
                <a:sym typeface="Open Sans Light"/>
              </a:defRPr>
            </a:lvl9pPr>
          </a:lstStyle>
          <a:p>
            <a:endParaRPr/>
          </a:p>
        </p:txBody>
      </p:sp>
      <p:sp>
        <p:nvSpPr>
          <p:cNvPr id="131" name="Google Shape;131;p27"/>
          <p:cNvSpPr txBox="1"/>
          <p:nvPr/>
        </p:nvSpPr>
        <p:spPr>
          <a:xfrm>
            <a:off x="5650530" y="4747513"/>
            <a:ext cx="3219900" cy="1764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650">
                <a:solidFill>
                  <a:schemeClr val="dk1"/>
                </a:solidFill>
                <a:latin typeface="Open Sans SemiBold"/>
                <a:ea typeface="Open Sans SemiBold"/>
                <a:cs typeface="Open Sans SemiBold"/>
                <a:sym typeface="Open Sans SemiBold"/>
              </a:rPr>
              <a:t>RESTRICTED. CONFIDENTIAL. DO NOT SHARE</a:t>
            </a:r>
            <a:endParaRPr sz="650">
              <a:solidFill>
                <a:schemeClr val="dk1"/>
              </a:solidFill>
              <a:latin typeface="Open Sans SemiBold"/>
              <a:ea typeface="Open Sans SemiBold"/>
              <a:cs typeface="Open Sans SemiBold"/>
              <a:sym typeface="Open Sans SemiBold"/>
            </a:endParaRPr>
          </a:p>
        </p:txBody>
      </p:sp>
      <p:pic>
        <p:nvPicPr>
          <p:cNvPr id="132" name="Google Shape;132;p27"/>
          <p:cNvPicPr preferRelativeResize="0"/>
          <p:nvPr/>
        </p:nvPicPr>
        <p:blipFill rotWithShape="1">
          <a:blip r:embed="rId3">
            <a:alphaModFix/>
          </a:blip>
          <a:srcRect b="10"/>
          <a:stretch/>
        </p:blipFill>
        <p:spPr>
          <a:xfrm>
            <a:off x="287600" y="4763627"/>
            <a:ext cx="759701" cy="144175"/>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Section Divider - Lines (Mint)">
  <p:cSld name="SECTION_HEADER_1_1_1_1_1_1">
    <p:bg>
      <p:bgPr>
        <a:blipFill>
          <a:blip r:embed="rId2">
            <a:alphaModFix/>
          </a:blip>
          <a:stretch>
            <a:fillRect/>
          </a:stretch>
        </a:blipFill>
        <a:effectLst/>
      </p:bgPr>
    </p:bg>
    <p:spTree>
      <p:nvGrpSpPr>
        <p:cNvPr id="1" name="Shape 133"/>
        <p:cNvGrpSpPr/>
        <p:nvPr/>
      </p:nvGrpSpPr>
      <p:grpSpPr>
        <a:xfrm>
          <a:off x="0" y="0"/>
          <a:ext cx="0" cy="0"/>
          <a:chOff x="0" y="0"/>
          <a:chExt cx="0" cy="0"/>
        </a:xfrm>
      </p:grpSpPr>
      <p:sp>
        <p:nvSpPr>
          <p:cNvPr id="134" name="Google Shape;134;p28"/>
          <p:cNvSpPr txBox="1">
            <a:spLocks noGrp="1"/>
          </p:cNvSpPr>
          <p:nvPr>
            <p:ph type="title"/>
          </p:nvPr>
        </p:nvSpPr>
        <p:spPr>
          <a:xfrm>
            <a:off x="612600" y="1867650"/>
            <a:ext cx="7918800" cy="1408200"/>
          </a:xfrm>
          <a:prstGeom prst="rect">
            <a:avLst/>
          </a:prstGeom>
        </p:spPr>
        <p:txBody>
          <a:bodyPr spcFirstLastPara="1" wrap="square" lIns="0" tIns="0" rIns="0" bIns="0" anchor="ctr" anchorCtr="0">
            <a:noAutofit/>
          </a:bodyPr>
          <a:lstStyle>
            <a:lvl1pPr lvl="0" rtl="0">
              <a:spcBef>
                <a:spcPts val="0"/>
              </a:spcBef>
              <a:spcAft>
                <a:spcPts val="0"/>
              </a:spcAft>
              <a:buSzPts val="3800"/>
              <a:buFont typeface="Open Sans Light"/>
              <a:buNone/>
              <a:defRPr sz="3800">
                <a:latin typeface="Open Sans Light"/>
                <a:ea typeface="Open Sans Light"/>
                <a:cs typeface="Open Sans Light"/>
                <a:sym typeface="Open Sans Light"/>
              </a:defRPr>
            </a:lvl1pPr>
            <a:lvl2pPr lvl="1" rtl="0">
              <a:spcBef>
                <a:spcPts val="0"/>
              </a:spcBef>
              <a:spcAft>
                <a:spcPts val="0"/>
              </a:spcAft>
              <a:buSzPts val="3600"/>
              <a:buFont typeface="Open Sans Light"/>
              <a:buNone/>
              <a:defRPr sz="3600">
                <a:latin typeface="Open Sans Light"/>
                <a:ea typeface="Open Sans Light"/>
                <a:cs typeface="Open Sans Light"/>
                <a:sym typeface="Open Sans Light"/>
              </a:defRPr>
            </a:lvl2pPr>
            <a:lvl3pPr lvl="2" rtl="0">
              <a:spcBef>
                <a:spcPts val="0"/>
              </a:spcBef>
              <a:spcAft>
                <a:spcPts val="0"/>
              </a:spcAft>
              <a:buSzPts val="3600"/>
              <a:buFont typeface="Open Sans Light"/>
              <a:buNone/>
              <a:defRPr sz="3600">
                <a:latin typeface="Open Sans Light"/>
                <a:ea typeface="Open Sans Light"/>
                <a:cs typeface="Open Sans Light"/>
                <a:sym typeface="Open Sans Light"/>
              </a:defRPr>
            </a:lvl3pPr>
            <a:lvl4pPr lvl="3" rtl="0">
              <a:spcBef>
                <a:spcPts val="0"/>
              </a:spcBef>
              <a:spcAft>
                <a:spcPts val="0"/>
              </a:spcAft>
              <a:buSzPts val="3600"/>
              <a:buFont typeface="Open Sans Light"/>
              <a:buNone/>
              <a:defRPr sz="3600">
                <a:latin typeface="Open Sans Light"/>
                <a:ea typeface="Open Sans Light"/>
                <a:cs typeface="Open Sans Light"/>
                <a:sym typeface="Open Sans Light"/>
              </a:defRPr>
            </a:lvl4pPr>
            <a:lvl5pPr lvl="4" rtl="0">
              <a:spcBef>
                <a:spcPts val="0"/>
              </a:spcBef>
              <a:spcAft>
                <a:spcPts val="0"/>
              </a:spcAft>
              <a:buSzPts val="3600"/>
              <a:buFont typeface="Open Sans Light"/>
              <a:buNone/>
              <a:defRPr sz="3600">
                <a:latin typeface="Open Sans Light"/>
                <a:ea typeface="Open Sans Light"/>
                <a:cs typeface="Open Sans Light"/>
                <a:sym typeface="Open Sans Light"/>
              </a:defRPr>
            </a:lvl5pPr>
            <a:lvl6pPr lvl="5" rtl="0">
              <a:spcBef>
                <a:spcPts val="0"/>
              </a:spcBef>
              <a:spcAft>
                <a:spcPts val="0"/>
              </a:spcAft>
              <a:buSzPts val="3600"/>
              <a:buFont typeface="Open Sans Light"/>
              <a:buNone/>
              <a:defRPr sz="3600">
                <a:latin typeface="Open Sans Light"/>
                <a:ea typeface="Open Sans Light"/>
                <a:cs typeface="Open Sans Light"/>
                <a:sym typeface="Open Sans Light"/>
              </a:defRPr>
            </a:lvl6pPr>
            <a:lvl7pPr lvl="6" rtl="0">
              <a:spcBef>
                <a:spcPts val="0"/>
              </a:spcBef>
              <a:spcAft>
                <a:spcPts val="0"/>
              </a:spcAft>
              <a:buSzPts val="3600"/>
              <a:buFont typeface="Open Sans Light"/>
              <a:buNone/>
              <a:defRPr sz="3600">
                <a:latin typeface="Open Sans Light"/>
                <a:ea typeface="Open Sans Light"/>
                <a:cs typeface="Open Sans Light"/>
                <a:sym typeface="Open Sans Light"/>
              </a:defRPr>
            </a:lvl7pPr>
            <a:lvl8pPr lvl="7" rtl="0">
              <a:spcBef>
                <a:spcPts val="0"/>
              </a:spcBef>
              <a:spcAft>
                <a:spcPts val="0"/>
              </a:spcAft>
              <a:buSzPts val="3600"/>
              <a:buFont typeface="Open Sans Light"/>
              <a:buNone/>
              <a:defRPr sz="3600">
                <a:latin typeface="Open Sans Light"/>
                <a:ea typeface="Open Sans Light"/>
                <a:cs typeface="Open Sans Light"/>
                <a:sym typeface="Open Sans Light"/>
              </a:defRPr>
            </a:lvl8pPr>
            <a:lvl9pPr lvl="8" rtl="0">
              <a:spcBef>
                <a:spcPts val="0"/>
              </a:spcBef>
              <a:spcAft>
                <a:spcPts val="0"/>
              </a:spcAft>
              <a:buSzPts val="3600"/>
              <a:buFont typeface="Open Sans Light"/>
              <a:buNone/>
              <a:defRPr sz="3600">
                <a:latin typeface="Open Sans Light"/>
                <a:ea typeface="Open Sans Light"/>
                <a:cs typeface="Open Sans Light"/>
                <a:sym typeface="Open Sans Light"/>
              </a:defRPr>
            </a:lvl9pPr>
          </a:lstStyle>
          <a:p>
            <a:endParaRPr/>
          </a:p>
        </p:txBody>
      </p:sp>
      <p:sp>
        <p:nvSpPr>
          <p:cNvPr id="135" name="Google Shape;135;p28"/>
          <p:cNvSpPr txBox="1"/>
          <p:nvPr/>
        </p:nvSpPr>
        <p:spPr>
          <a:xfrm>
            <a:off x="5650530" y="4747513"/>
            <a:ext cx="3219900" cy="1764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650">
                <a:solidFill>
                  <a:schemeClr val="dk1"/>
                </a:solidFill>
                <a:latin typeface="Open Sans SemiBold"/>
                <a:ea typeface="Open Sans SemiBold"/>
                <a:cs typeface="Open Sans SemiBold"/>
                <a:sym typeface="Open Sans SemiBold"/>
              </a:rPr>
              <a:t>RESTRICTED. CONFIDENTIAL. DO NOT SHARE</a:t>
            </a:r>
            <a:endParaRPr sz="650">
              <a:solidFill>
                <a:schemeClr val="dk1"/>
              </a:solidFill>
              <a:latin typeface="Open Sans SemiBold"/>
              <a:ea typeface="Open Sans SemiBold"/>
              <a:cs typeface="Open Sans SemiBold"/>
              <a:sym typeface="Open Sans SemiBold"/>
            </a:endParaRPr>
          </a:p>
        </p:txBody>
      </p:sp>
      <p:pic>
        <p:nvPicPr>
          <p:cNvPr id="136" name="Google Shape;136;p28"/>
          <p:cNvPicPr preferRelativeResize="0"/>
          <p:nvPr/>
        </p:nvPicPr>
        <p:blipFill rotWithShape="1">
          <a:blip r:embed="rId3">
            <a:alphaModFix/>
          </a:blip>
          <a:srcRect b="10"/>
          <a:stretch/>
        </p:blipFill>
        <p:spPr>
          <a:xfrm>
            <a:off x="287600" y="4763627"/>
            <a:ext cx="759701" cy="144175"/>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Subhead" type="tx">
  <p:cSld name="TITLE_AND_BODY">
    <p:spTree>
      <p:nvGrpSpPr>
        <p:cNvPr id="1" name="Shape 137"/>
        <p:cNvGrpSpPr/>
        <p:nvPr/>
      </p:nvGrpSpPr>
      <p:grpSpPr>
        <a:xfrm>
          <a:off x="0" y="0"/>
          <a:ext cx="0" cy="0"/>
          <a:chOff x="0" y="0"/>
          <a:chExt cx="0" cy="0"/>
        </a:xfrm>
      </p:grpSpPr>
      <p:sp>
        <p:nvSpPr>
          <p:cNvPr id="138" name="Google Shape;138;p29"/>
          <p:cNvSpPr txBox="1">
            <a:spLocks noGrp="1"/>
          </p:cNvSpPr>
          <p:nvPr>
            <p:ph type="title"/>
          </p:nvPr>
        </p:nvSpPr>
        <p:spPr>
          <a:xfrm>
            <a:off x="2176775" y="612925"/>
            <a:ext cx="4790400" cy="754500"/>
          </a:xfrm>
          <a:prstGeom prst="rect">
            <a:avLst/>
          </a:prstGeom>
        </p:spPr>
        <p:txBody>
          <a:bodyPr spcFirstLastPara="1" wrap="square" lIns="0" tIns="0" rIns="0" bIns="0" anchor="ctr" anchorCtr="0">
            <a:noAutofit/>
          </a:bodyPr>
          <a:lstStyle>
            <a:lvl1pPr lvl="0" algn="ctr">
              <a:spcBef>
                <a:spcPts val="0"/>
              </a:spcBef>
              <a:spcAft>
                <a:spcPts val="0"/>
              </a:spcAft>
              <a:buSzPts val="2800"/>
              <a:buFont typeface="Open Sans Light"/>
              <a:buNone/>
              <a:defRPr>
                <a:latin typeface="Open Sans Light"/>
                <a:ea typeface="Open Sans Light"/>
                <a:cs typeface="Open Sans Light"/>
                <a:sym typeface="Open Sans Light"/>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39" name="Google Shape;139;p29"/>
          <p:cNvSpPr txBox="1">
            <a:spLocks noGrp="1"/>
          </p:cNvSpPr>
          <p:nvPr>
            <p:ph type="subTitle" idx="1"/>
          </p:nvPr>
        </p:nvSpPr>
        <p:spPr>
          <a:xfrm>
            <a:off x="2176775" y="1524325"/>
            <a:ext cx="4790400" cy="463200"/>
          </a:xfrm>
          <a:prstGeom prst="rect">
            <a:avLst/>
          </a:prstGeom>
        </p:spPr>
        <p:txBody>
          <a:bodyPr spcFirstLastPara="1" wrap="square" lIns="0" tIns="0" rIns="0" bIns="0" anchor="t" anchorCtr="0">
            <a:noAutofit/>
          </a:bodyPr>
          <a:lstStyle>
            <a:lvl1pPr lvl="0" algn="ctr">
              <a:spcBef>
                <a:spcPts val="0"/>
              </a:spcBef>
              <a:spcAft>
                <a:spcPts val="0"/>
              </a:spcAft>
              <a:buClr>
                <a:schemeClr val="dk1"/>
              </a:buClr>
              <a:buSzPts val="1100"/>
              <a:buFont typeface="Open Sans"/>
              <a:buNone/>
              <a:defRPr sz="1100">
                <a:solidFill>
                  <a:schemeClr val="dk1"/>
                </a:solidFill>
                <a:latin typeface="Open Sans"/>
                <a:ea typeface="Open Sans"/>
                <a:cs typeface="Open Sans"/>
                <a:sym typeface="Open Sans"/>
              </a:defRPr>
            </a:lvl1pPr>
            <a:lvl2pPr lvl="1" algn="ctr">
              <a:spcBef>
                <a:spcPts val="0"/>
              </a:spcBef>
              <a:spcAft>
                <a:spcPts val="0"/>
              </a:spcAft>
              <a:buClr>
                <a:schemeClr val="dk1"/>
              </a:buClr>
              <a:buSzPts val="1300"/>
              <a:buFont typeface="Open Sans"/>
              <a:buNone/>
              <a:defRPr sz="1300">
                <a:solidFill>
                  <a:schemeClr val="dk1"/>
                </a:solidFill>
                <a:latin typeface="Open Sans"/>
                <a:ea typeface="Open Sans"/>
                <a:cs typeface="Open Sans"/>
                <a:sym typeface="Open Sans"/>
              </a:defRPr>
            </a:lvl2pPr>
            <a:lvl3pPr lvl="2" algn="ctr">
              <a:spcBef>
                <a:spcPts val="0"/>
              </a:spcBef>
              <a:spcAft>
                <a:spcPts val="0"/>
              </a:spcAft>
              <a:buClr>
                <a:schemeClr val="dk1"/>
              </a:buClr>
              <a:buSzPts val="1300"/>
              <a:buFont typeface="Open Sans"/>
              <a:buNone/>
              <a:defRPr sz="1300">
                <a:solidFill>
                  <a:schemeClr val="dk1"/>
                </a:solidFill>
                <a:latin typeface="Open Sans"/>
                <a:ea typeface="Open Sans"/>
                <a:cs typeface="Open Sans"/>
                <a:sym typeface="Open Sans"/>
              </a:defRPr>
            </a:lvl3pPr>
            <a:lvl4pPr lvl="3" algn="ctr">
              <a:spcBef>
                <a:spcPts val="0"/>
              </a:spcBef>
              <a:spcAft>
                <a:spcPts val="0"/>
              </a:spcAft>
              <a:buClr>
                <a:schemeClr val="dk1"/>
              </a:buClr>
              <a:buSzPts val="1300"/>
              <a:buFont typeface="Open Sans"/>
              <a:buNone/>
              <a:defRPr sz="1300">
                <a:solidFill>
                  <a:schemeClr val="dk1"/>
                </a:solidFill>
                <a:latin typeface="Open Sans"/>
                <a:ea typeface="Open Sans"/>
                <a:cs typeface="Open Sans"/>
                <a:sym typeface="Open Sans"/>
              </a:defRPr>
            </a:lvl4pPr>
            <a:lvl5pPr lvl="4" algn="ctr">
              <a:spcBef>
                <a:spcPts val="0"/>
              </a:spcBef>
              <a:spcAft>
                <a:spcPts val="0"/>
              </a:spcAft>
              <a:buClr>
                <a:schemeClr val="dk1"/>
              </a:buClr>
              <a:buSzPts val="1300"/>
              <a:buFont typeface="Open Sans"/>
              <a:buNone/>
              <a:defRPr sz="1300">
                <a:solidFill>
                  <a:schemeClr val="dk1"/>
                </a:solidFill>
                <a:latin typeface="Open Sans"/>
                <a:ea typeface="Open Sans"/>
                <a:cs typeface="Open Sans"/>
                <a:sym typeface="Open Sans"/>
              </a:defRPr>
            </a:lvl5pPr>
            <a:lvl6pPr lvl="5" algn="ctr">
              <a:spcBef>
                <a:spcPts val="0"/>
              </a:spcBef>
              <a:spcAft>
                <a:spcPts val="0"/>
              </a:spcAft>
              <a:buClr>
                <a:schemeClr val="dk1"/>
              </a:buClr>
              <a:buSzPts val="1300"/>
              <a:buFont typeface="Open Sans"/>
              <a:buNone/>
              <a:defRPr sz="1300">
                <a:solidFill>
                  <a:schemeClr val="dk1"/>
                </a:solidFill>
                <a:latin typeface="Open Sans"/>
                <a:ea typeface="Open Sans"/>
                <a:cs typeface="Open Sans"/>
                <a:sym typeface="Open Sans"/>
              </a:defRPr>
            </a:lvl6pPr>
            <a:lvl7pPr lvl="6" algn="ctr">
              <a:spcBef>
                <a:spcPts val="0"/>
              </a:spcBef>
              <a:spcAft>
                <a:spcPts val="0"/>
              </a:spcAft>
              <a:buClr>
                <a:schemeClr val="dk1"/>
              </a:buClr>
              <a:buSzPts val="1300"/>
              <a:buFont typeface="Open Sans"/>
              <a:buNone/>
              <a:defRPr sz="1300">
                <a:solidFill>
                  <a:schemeClr val="dk1"/>
                </a:solidFill>
                <a:latin typeface="Open Sans"/>
                <a:ea typeface="Open Sans"/>
                <a:cs typeface="Open Sans"/>
                <a:sym typeface="Open Sans"/>
              </a:defRPr>
            </a:lvl7pPr>
            <a:lvl8pPr lvl="7" algn="ctr">
              <a:spcBef>
                <a:spcPts val="0"/>
              </a:spcBef>
              <a:spcAft>
                <a:spcPts val="0"/>
              </a:spcAft>
              <a:buClr>
                <a:schemeClr val="dk1"/>
              </a:buClr>
              <a:buSzPts val="1300"/>
              <a:buFont typeface="Open Sans"/>
              <a:buNone/>
              <a:defRPr sz="1300">
                <a:solidFill>
                  <a:schemeClr val="dk1"/>
                </a:solidFill>
                <a:latin typeface="Open Sans"/>
                <a:ea typeface="Open Sans"/>
                <a:cs typeface="Open Sans"/>
                <a:sym typeface="Open Sans"/>
              </a:defRPr>
            </a:lvl8pPr>
            <a:lvl9pPr lvl="8" algn="ctr">
              <a:spcBef>
                <a:spcPts val="0"/>
              </a:spcBef>
              <a:spcAft>
                <a:spcPts val="0"/>
              </a:spcAft>
              <a:buClr>
                <a:schemeClr val="dk1"/>
              </a:buClr>
              <a:buSzPts val="1300"/>
              <a:buFont typeface="Open Sans"/>
              <a:buNone/>
              <a:defRPr sz="1300">
                <a:solidFill>
                  <a:schemeClr val="dk1"/>
                </a:solidFill>
                <a:latin typeface="Open Sans"/>
                <a:ea typeface="Open Sans"/>
                <a:cs typeface="Open Sans"/>
                <a:sym typeface="Open Sans"/>
              </a:defRPr>
            </a:lvl9pPr>
          </a:lstStyle>
          <a:p>
            <a:endParaRPr/>
          </a:p>
        </p:txBody>
      </p:sp>
      <p:sp>
        <p:nvSpPr>
          <p:cNvPr id="140" name="Google Shape;140;p29"/>
          <p:cNvSpPr txBox="1"/>
          <p:nvPr/>
        </p:nvSpPr>
        <p:spPr>
          <a:xfrm>
            <a:off x="5650530" y="4747513"/>
            <a:ext cx="3219900" cy="1764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650">
                <a:solidFill>
                  <a:schemeClr val="dk1"/>
                </a:solidFill>
                <a:latin typeface="Open Sans SemiBold"/>
                <a:ea typeface="Open Sans SemiBold"/>
                <a:cs typeface="Open Sans SemiBold"/>
                <a:sym typeface="Open Sans SemiBold"/>
              </a:rPr>
              <a:t>RESTRICTED. CONFIDENTIAL. DO NOT SHARE</a:t>
            </a:r>
            <a:endParaRPr sz="650">
              <a:solidFill>
                <a:schemeClr val="dk1"/>
              </a:solidFill>
              <a:latin typeface="Open Sans SemiBold"/>
              <a:ea typeface="Open Sans SemiBold"/>
              <a:cs typeface="Open Sans SemiBold"/>
              <a:sym typeface="Open Sans SemiBold"/>
            </a:endParaRPr>
          </a:p>
        </p:txBody>
      </p:sp>
      <p:pic>
        <p:nvPicPr>
          <p:cNvPr id="141" name="Google Shape;141;p29"/>
          <p:cNvPicPr preferRelativeResize="0"/>
          <p:nvPr/>
        </p:nvPicPr>
        <p:blipFill rotWithShape="1">
          <a:blip r:embed="rId2">
            <a:alphaModFix/>
          </a:blip>
          <a:srcRect b="10"/>
          <a:stretch/>
        </p:blipFill>
        <p:spPr>
          <a:xfrm>
            <a:off x="287600" y="4763627"/>
            <a:ext cx="759701" cy="144175"/>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and Body">
  <p:cSld name="TITLE_AND_BODY_1">
    <p:spTree>
      <p:nvGrpSpPr>
        <p:cNvPr id="1" name="Shape 142"/>
        <p:cNvGrpSpPr/>
        <p:nvPr/>
      </p:nvGrpSpPr>
      <p:grpSpPr>
        <a:xfrm>
          <a:off x="0" y="0"/>
          <a:ext cx="0" cy="0"/>
          <a:chOff x="0" y="0"/>
          <a:chExt cx="0" cy="0"/>
        </a:xfrm>
      </p:grpSpPr>
      <p:sp>
        <p:nvSpPr>
          <p:cNvPr id="143" name="Google Shape;143;p30"/>
          <p:cNvSpPr txBox="1">
            <a:spLocks noGrp="1"/>
          </p:cNvSpPr>
          <p:nvPr>
            <p:ph type="title"/>
          </p:nvPr>
        </p:nvSpPr>
        <p:spPr>
          <a:xfrm>
            <a:off x="612600" y="612925"/>
            <a:ext cx="5621100" cy="754500"/>
          </a:xfrm>
          <a:prstGeom prst="rect">
            <a:avLst/>
          </a:prstGeom>
        </p:spPr>
        <p:txBody>
          <a:bodyPr spcFirstLastPara="1" wrap="square" lIns="0" tIns="0" rIns="0" bIns="0" anchor="ctr" anchorCtr="0">
            <a:noAutofit/>
          </a:bodyPr>
          <a:lstStyle>
            <a:lvl1pPr lvl="0" rtl="0">
              <a:spcBef>
                <a:spcPts val="0"/>
              </a:spcBef>
              <a:spcAft>
                <a:spcPts val="0"/>
              </a:spcAft>
              <a:buSzPts val="2800"/>
              <a:buFont typeface="Open Sans Light"/>
              <a:buNone/>
              <a:defRPr>
                <a:latin typeface="Open Sans Light"/>
                <a:ea typeface="Open Sans Light"/>
                <a:cs typeface="Open Sans Light"/>
                <a:sym typeface="Open Sans Light"/>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44" name="Google Shape;144;p30"/>
          <p:cNvSpPr txBox="1"/>
          <p:nvPr/>
        </p:nvSpPr>
        <p:spPr>
          <a:xfrm>
            <a:off x="5650530" y="4747513"/>
            <a:ext cx="3219900" cy="1764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650">
                <a:solidFill>
                  <a:schemeClr val="dk1"/>
                </a:solidFill>
                <a:latin typeface="Open Sans SemiBold"/>
                <a:ea typeface="Open Sans SemiBold"/>
                <a:cs typeface="Open Sans SemiBold"/>
                <a:sym typeface="Open Sans SemiBold"/>
              </a:rPr>
              <a:t>RESTRICTED. CONFIDENTIAL. DO NOT SHARE</a:t>
            </a:r>
            <a:endParaRPr sz="650">
              <a:solidFill>
                <a:schemeClr val="dk1"/>
              </a:solidFill>
              <a:latin typeface="Open Sans SemiBold"/>
              <a:ea typeface="Open Sans SemiBold"/>
              <a:cs typeface="Open Sans SemiBold"/>
              <a:sym typeface="Open Sans SemiBold"/>
            </a:endParaRPr>
          </a:p>
        </p:txBody>
      </p:sp>
      <p:pic>
        <p:nvPicPr>
          <p:cNvPr id="145" name="Google Shape;145;p30"/>
          <p:cNvPicPr preferRelativeResize="0"/>
          <p:nvPr/>
        </p:nvPicPr>
        <p:blipFill rotWithShape="1">
          <a:blip r:embed="rId2">
            <a:alphaModFix/>
          </a:blip>
          <a:srcRect b="10"/>
          <a:stretch/>
        </p:blipFill>
        <p:spPr>
          <a:xfrm>
            <a:off x="287600" y="4763627"/>
            <a:ext cx="759701" cy="144175"/>
          </a:xfrm>
          <a:prstGeom prst="rect">
            <a:avLst/>
          </a:prstGeom>
          <a:noFill/>
          <a:ln>
            <a:noFill/>
          </a:ln>
        </p:spPr>
      </p:pic>
      <p:sp>
        <p:nvSpPr>
          <p:cNvPr id="146" name="Google Shape;146;p30"/>
          <p:cNvSpPr txBox="1">
            <a:spLocks noGrp="1"/>
          </p:cNvSpPr>
          <p:nvPr>
            <p:ph type="body" idx="1"/>
          </p:nvPr>
        </p:nvSpPr>
        <p:spPr>
          <a:xfrm>
            <a:off x="612600" y="1568200"/>
            <a:ext cx="5621100" cy="2559000"/>
          </a:xfrm>
          <a:prstGeom prst="rect">
            <a:avLst/>
          </a:prstGeom>
        </p:spPr>
        <p:txBody>
          <a:bodyPr spcFirstLastPara="1" wrap="square" lIns="0" tIns="0" rIns="0" bIns="0" anchor="t" anchorCtr="0">
            <a:noAutofit/>
          </a:bodyPr>
          <a:lstStyle>
            <a:lvl1pPr marL="457200" lvl="0" indent="-317500" rtl="0">
              <a:spcBef>
                <a:spcPts val="0"/>
              </a:spcBef>
              <a:spcAft>
                <a:spcPts val="0"/>
              </a:spcAft>
              <a:buClr>
                <a:schemeClr val="accent1"/>
              </a:buClr>
              <a:buSzPts val="1400"/>
              <a:buChar char="●"/>
              <a:defRPr sz="1400">
                <a:solidFill>
                  <a:schemeClr val="dk1"/>
                </a:solidFill>
              </a:defRPr>
            </a:lvl1pPr>
            <a:lvl2pPr marL="914400" lvl="1" indent="-292100" rtl="0">
              <a:spcBef>
                <a:spcPts val="1000"/>
              </a:spcBef>
              <a:spcAft>
                <a:spcPts val="0"/>
              </a:spcAft>
              <a:buClr>
                <a:schemeClr val="accent1"/>
              </a:buClr>
              <a:buSzPts val="1000"/>
              <a:buChar char="○"/>
              <a:defRPr sz="1000">
                <a:solidFill>
                  <a:schemeClr val="dk1"/>
                </a:solidFill>
              </a:defRPr>
            </a:lvl2pPr>
            <a:lvl3pPr marL="1371600" lvl="2" indent="-292100" rtl="0">
              <a:spcBef>
                <a:spcPts val="1000"/>
              </a:spcBef>
              <a:spcAft>
                <a:spcPts val="0"/>
              </a:spcAft>
              <a:buClr>
                <a:schemeClr val="accent1"/>
              </a:buClr>
              <a:buSzPts val="1000"/>
              <a:buChar char="■"/>
              <a:defRPr sz="1000">
                <a:solidFill>
                  <a:schemeClr val="dk1"/>
                </a:solidFill>
              </a:defRPr>
            </a:lvl3pPr>
            <a:lvl4pPr marL="1828800" lvl="3" indent="-292100" rtl="0">
              <a:spcBef>
                <a:spcPts val="1000"/>
              </a:spcBef>
              <a:spcAft>
                <a:spcPts val="0"/>
              </a:spcAft>
              <a:buClr>
                <a:schemeClr val="accent1"/>
              </a:buClr>
              <a:buSzPts val="1000"/>
              <a:buChar char="●"/>
              <a:defRPr sz="1000">
                <a:solidFill>
                  <a:schemeClr val="dk1"/>
                </a:solidFill>
              </a:defRPr>
            </a:lvl4pPr>
            <a:lvl5pPr marL="2286000" lvl="4" indent="-292100" rtl="0">
              <a:spcBef>
                <a:spcPts val="1000"/>
              </a:spcBef>
              <a:spcAft>
                <a:spcPts val="0"/>
              </a:spcAft>
              <a:buClr>
                <a:schemeClr val="accent1"/>
              </a:buClr>
              <a:buSzPts val="1000"/>
              <a:buChar char="○"/>
              <a:defRPr sz="1000">
                <a:solidFill>
                  <a:schemeClr val="dk1"/>
                </a:solidFill>
              </a:defRPr>
            </a:lvl5pPr>
            <a:lvl6pPr marL="2743200" lvl="5" indent="-292100" rtl="0">
              <a:spcBef>
                <a:spcPts val="1000"/>
              </a:spcBef>
              <a:spcAft>
                <a:spcPts val="0"/>
              </a:spcAft>
              <a:buClr>
                <a:schemeClr val="accent1"/>
              </a:buClr>
              <a:buSzPts val="1000"/>
              <a:buChar char="■"/>
              <a:defRPr sz="1000">
                <a:solidFill>
                  <a:schemeClr val="dk1"/>
                </a:solidFill>
              </a:defRPr>
            </a:lvl6pPr>
            <a:lvl7pPr marL="3200400" lvl="6" indent="-292100" rtl="0">
              <a:spcBef>
                <a:spcPts val="1000"/>
              </a:spcBef>
              <a:spcAft>
                <a:spcPts val="0"/>
              </a:spcAft>
              <a:buClr>
                <a:schemeClr val="accent1"/>
              </a:buClr>
              <a:buSzPts val="1000"/>
              <a:buChar char="●"/>
              <a:defRPr sz="1000">
                <a:solidFill>
                  <a:schemeClr val="dk1"/>
                </a:solidFill>
              </a:defRPr>
            </a:lvl7pPr>
            <a:lvl8pPr marL="3657600" lvl="7" indent="-292100" rtl="0">
              <a:spcBef>
                <a:spcPts val="1000"/>
              </a:spcBef>
              <a:spcAft>
                <a:spcPts val="0"/>
              </a:spcAft>
              <a:buClr>
                <a:schemeClr val="accent1"/>
              </a:buClr>
              <a:buSzPts val="1000"/>
              <a:buChar char="○"/>
              <a:defRPr sz="1000">
                <a:solidFill>
                  <a:schemeClr val="dk1"/>
                </a:solidFill>
              </a:defRPr>
            </a:lvl8pPr>
            <a:lvl9pPr marL="4114800" lvl="8" indent="-292100" rtl="0">
              <a:spcBef>
                <a:spcPts val="1000"/>
              </a:spcBef>
              <a:spcAft>
                <a:spcPts val="1000"/>
              </a:spcAft>
              <a:buClr>
                <a:schemeClr val="accent1"/>
              </a:buClr>
              <a:buSzPts val="1000"/>
              <a:buChar char="■"/>
              <a:defRPr sz="1000">
                <a:solidFill>
                  <a:schemeClr val="dk1"/>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over - Shapes">
  <p:cSld name="TITLE_1_2">
    <p:bg>
      <p:bgPr>
        <a:blipFill>
          <a:blip r:embed="rId2">
            <a:alphaModFix/>
          </a:blip>
          <a:stretch>
            <a:fillRect/>
          </a:stretch>
        </a:blipFill>
        <a:effectLst/>
      </p:bgPr>
    </p:bg>
    <p:spTree>
      <p:nvGrpSpPr>
        <p:cNvPr id="1" name="Shape 21"/>
        <p:cNvGrpSpPr/>
        <p:nvPr/>
      </p:nvGrpSpPr>
      <p:grpSpPr>
        <a:xfrm>
          <a:off x="0" y="0"/>
          <a:ext cx="0" cy="0"/>
          <a:chOff x="0" y="0"/>
          <a:chExt cx="0" cy="0"/>
        </a:xfrm>
      </p:grpSpPr>
      <p:sp>
        <p:nvSpPr>
          <p:cNvPr id="22" name="Google Shape;22;p4"/>
          <p:cNvSpPr txBox="1">
            <a:spLocks noGrp="1"/>
          </p:cNvSpPr>
          <p:nvPr>
            <p:ph type="ctrTitle"/>
          </p:nvPr>
        </p:nvSpPr>
        <p:spPr>
          <a:xfrm>
            <a:off x="612600" y="1292675"/>
            <a:ext cx="5035200" cy="1239900"/>
          </a:xfrm>
          <a:prstGeom prst="rect">
            <a:avLst/>
          </a:prstGeom>
        </p:spPr>
        <p:txBody>
          <a:bodyPr spcFirstLastPara="1" wrap="square" lIns="0" tIns="0" rIns="0" bIns="0" anchor="ctr" anchorCtr="0">
            <a:noAutofit/>
          </a:bodyPr>
          <a:lstStyle>
            <a:lvl1pPr lvl="0" rtl="0">
              <a:spcBef>
                <a:spcPts val="0"/>
              </a:spcBef>
              <a:spcAft>
                <a:spcPts val="0"/>
              </a:spcAft>
              <a:buSzPts val="4500"/>
              <a:buFont typeface="Open Sans Light"/>
              <a:buNone/>
              <a:defRPr sz="4500">
                <a:latin typeface="Open Sans Light"/>
                <a:ea typeface="Open Sans Light"/>
                <a:cs typeface="Open Sans Light"/>
                <a:sym typeface="Open Sans Light"/>
              </a:defRPr>
            </a:lvl1pPr>
            <a:lvl2pPr lvl="1" rtl="0">
              <a:spcBef>
                <a:spcPts val="0"/>
              </a:spcBef>
              <a:spcAft>
                <a:spcPts val="0"/>
              </a:spcAft>
              <a:buSzPts val="5000"/>
              <a:buFont typeface="Open Sans Light"/>
              <a:buNone/>
              <a:defRPr sz="5000">
                <a:latin typeface="Open Sans Light"/>
                <a:ea typeface="Open Sans Light"/>
                <a:cs typeface="Open Sans Light"/>
                <a:sym typeface="Open Sans Light"/>
              </a:defRPr>
            </a:lvl2pPr>
            <a:lvl3pPr lvl="2" rtl="0">
              <a:spcBef>
                <a:spcPts val="0"/>
              </a:spcBef>
              <a:spcAft>
                <a:spcPts val="0"/>
              </a:spcAft>
              <a:buSzPts val="5000"/>
              <a:buFont typeface="Open Sans Light"/>
              <a:buNone/>
              <a:defRPr sz="5000">
                <a:latin typeface="Open Sans Light"/>
                <a:ea typeface="Open Sans Light"/>
                <a:cs typeface="Open Sans Light"/>
                <a:sym typeface="Open Sans Light"/>
              </a:defRPr>
            </a:lvl3pPr>
            <a:lvl4pPr lvl="3" rtl="0">
              <a:spcBef>
                <a:spcPts val="0"/>
              </a:spcBef>
              <a:spcAft>
                <a:spcPts val="0"/>
              </a:spcAft>
              <a:buSzPts val="5000"/>
              <a:buFont typeface="Open Sans Light"/>
              <a:buNone/>
              <a:defRPr sz="5000">
                <a:latin typeface="Open Sans Light"/>
                <a:ea typeface="Open Sans Light"/>
                <a:cs typeface="Open Sans Light"/>
                <a:sym typeface="Open Sans Light"/>
              </a:defRPr>
            </a:lvl4pPr>
            <a:lvl5pPr lvl="4" rtl="0">
              <a:spcBef>
                <a:spcPts val="0"/>
              </a:spcBef>
              <a:spcAft>
                <a:spcPts val="0"/>
              </a:spcAft>
              <a:buSzPts val="5000"/>
              <a:buFont typeface="Open Sans Light"/>
              <a:buNone/>
              <a:defRPr sz="5000">
                <a:latin typeface="Open Sans Light"/>
                <a:ea typeface="Open Sans Light"/>
                <a:cs typeface="Open Sans Light"/>
                <a:sym typeface="Open Sans Light"/>
              </a:defRPr>
            </a:lvl5pPr>
            <a:lvl6pPr lvl="5" rtl="0">
              <a:spcBef>
                <a:spcPts val="0"/>
              </a:spcBef>
              <a:spcAft>
                <a:spcPts val="0"/>
              </a:spcAft>
              <a:buSzPts val="5000"/>
              <a:buFont typeface="Open Sans Light"/>
              <a:buNone/>
              <a:defRPr sz="5000">
                <a:latin typeface="Open Sans Light"/>
                <a:ea typeface="Open Sans Light"/>
                <a:cs typeface="Open Sans Light"/>
                <a:sym typeface="Open Sans Light"/>
              </a:defRPr>
            </a:lvl6pPr>
            <a:lvl7pPr lvl="6" rtl="0">
              <a:spcBef>
                <a:spcPts val="0"/>
              </a:spcBef>
              <a:spcAft>
                <a:spcPts val="0"/>
              </a:spcAft>
              <a:buSzPts val="5000"/>
              <a:buFont typeface="Open Sans Light"/>
              <a:buNone/>
              <a:defRPr sz="5000">
                <a:latin typeface="Open Sans Light"/>
                <a:ea typeface="Open Sans Light"/>
                <a:cs typeface="Open Sans Light"/>
                <a:sym typeface="Open Sans Light"/>
              </a:defRPr>
            </a:lvl7pPr>
            <a:lvl8pPr lvl="7" rtl="0">
              <a:spcBef>
                <a:spcPts val="0"/>
              </a:spcBef>
              <a:spcAft>
                <a:spcPts val="0"/>
              </a:spcAft>
              <a:buSzPts val="5000"/>
              <a:buFont typeface="Open Sans Light"/>
              <a:buNone/>
              <a:defRPr sz="5000">
                <a:latin typeface="Open Sans Light"/>
                <a:ea typeface="Open Sans Light"/>
                <a:cs typeface="Open Sans Light"/>
                <a:sym typeface="Open Sans Light"/>
              </a:defRPr>
            </a:lvl8pPr>
            <a:lvl9pPr lvl="8" rtl="0">
              <a:spcBef>
                <a:spcPts val="0"/>
              </a:spcBef>
              <a:spcAft>
                <a:spcPts val="0"/>
              </a:spcAft>
              <a:buSzPts val="5000"/>
              <a:buFont typeface="Open Sans Light"/>
              <a:buNone/>
              <a:defRPr sz="5000">
                <a:latin typeface="Open Sans Light"/>
                <a:ea typeface="Open Sans Light"/>
                <a:cs typeface="Open Sans Light"/>
                <a:sym typeface="Open Sans Light"/>
              </a:defRPr>
            </a:lvl9pPr>
          </a:lstStyle>
          <a:p>
            <a:endParaRPr/>
          </a:p>
        </p:txBody>
      </p:sp>
      <p:sp>
        <p:nvSpPr>
          <p:cNvPr id="23" name="Google Shape;23;p4"/>
          <p:cNvSpPr txBox="1">
            <a:spLocks noGrp="1"/>
          </p:cNvSpPr>
          <p:nvPr>
            <p:ph type="subTitle" idx="1"/>
          </p:nvPr>
        </p:nvSpPr>
        <p:spPr>
          <a:xfrm>
            <a:off x="612600" y="2800800"/>
            <a:ext cx="5035200" cy="6471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Clr>
                <a:schemeClr val="dk1"/>
              </a:buClr>
              <a:buSzPts val="1200"/>
              <a:buFont typeface="Open Sans"/>
              <a:buNone/>
              <a:defRPr sz="1200">
                <a:solidFill>
                  <a:schemeClr val="dk1"/>
                </a:solidFill>
                <a:latin typeface="Open Sans"/>
                <a:ea typeface="Open Sans"/>
                <a:cs typeface="Open Sans"/>
                <a:sym typeface="Open Sans"/>
              </a:defRPr>
            </a:lvl1pPr>
            <a:lvl2pPr lvl="1" algn="ctr" rtl="0">
              <a:lnSpc>
                <a:spcPct val="100000"/>
              </a:lnSpc>
              <a:spcBef>
                <a:spcPts val="0"/>
              </a:spcBef>
              <a:spcAft>
                <a:spcPts val="0"/>
              </a:spcAft>
              <a:buClr>
                <a:schemeClr val="dk1"/>
              </a:buClr>
              <a:buSzPts val="2800"/>
              <a:buFont typeface="Open Sans Light"/>
              <a:buNone/>
              <a:defRPr sz="2800">
                <a:solidFill>
                  <a:schemeClr val="dk1"/>
                </a:solidFill>
                <a:latin typeface="Open Sans Light"/>
                <a:ea typeface="Open Sans Light"/>
                <a:cs typeface="Open Sans Light"/>
                <a:sym typeface="Open Sans Light"/>
              </a:defRPr>
            </a:lvl2pPr>
            <a:lvl3pPr lvl="2" algn="ctr" rtl="0">
              <a:lnSpc>
                <a:spcPct val="100000"/>
              </a:lnSpc>
              <a:spcBef>
                <a:spcPts val="0"/>
              </a:spcBef>
              <a:spcAft>
                <a:spcPts val="0"/>
              </a:spcAft>
              <a:buClr>
                <a:schemeClr val="dk1"/>
              </a:buClr>
              <a:buSzPts val="2800"/>
              <a:buFont typeface="Open Sans Light"/>
              <a:buNone/>
              <a:defRPr sz="2800">
                <a:solidFill>
                  <a:schemeClr val="dk1"/>
                </a:solidFill>
                <a:latin typeface="Open Sans Light"/>
                <a:ea typeface="Open Sans Light"/>
                <a:cs typeface="Open Sans Light"/>
                <a:sym typeface="Open Sans Light"/>
              </a:defRPr>
            </a:lvl3pPr>
            <a:lvl4pPr lvl="3" algn="ctr" rtl="0">
              <a:lnSpc>
                <a:spcPct val="100000"/>
              </a:lnSpc>
              <a:spcBef>
                <a:spcPts val="0"/>
              </a:spcBef>
              <a:spcAft>
                <a:spcPts val="0"/>
              </a:spcAft>
              <a:buClr>
                <a:schemeClr val="dk1"/>
              </a:buClr>
              <a:buSzPts val="2800"/>
              <a:buFont typeface="Open Sans Light"/>
              <a:buNone/>
              <a:defRPr sz="2800">
                <a:solidFill>
                  <a:schemeClr val="dk1"/>
                </a:solidFill>
                <a:latin typeface="Open Sans Light"/>
                <a:ea typeface="Open Sans Light"/>
                <a:cs typeface="Open Sans Light"/>
                <a:sym typeface="Open Sans Light"/>
              </a:defRPr>
            </a:lvl4pPr>
            <a:lvl5pPr lvl="4" algn="ctr" rtl="0">
              <a:lnSpc>
                <a:spcPct val="100000"/>
              </a:lnSpc>
              <a:spcBef>
                <a:spcPts val="0"/>
              </a:spcBef>
              <a:spcAft>
                <a:spcPts val="0"/>
              </a:spcAft>
              <a:buClr>
                <a:schemeClr val="dk1"/>
              </a:buClr>
              <a:buSzPts val="2800"/>
              <a:buFont typeface="Open Sans Light"/>
              <a:buNone/>
              <a:defRPr sz="2800">
                <a:solidFill>
                  <a:schemeClr val="dk1"/>
                </a:solidFill>
                <a:latin typeface="Open Sans Light"/>
                <a:ea typeface="Open Sans Light"/>
                <a:cs typeface="Open Sans Light"/>
                <a:sym typeface="Open Sans Light"/>
              </a:defRPr>
            </a:lvl5pPr>
            <a:lvl6pPr lvl="5" algn="ctr" rtl="0">
              <a:lnSpc>
                <a:spcPct val="100000"/>
              </a:lnSpc>
              <a:spcBef>
                <a:spcPts val="0"/>
              </a:spcBef>
              <a:spcAft>
                <a:spcPts val="0"/>
              </a:spcAft>
              <a:buClr>
                <a:schemeClr val="dk1"/>
              </a:buClr>
              <a:buSzPts val="2800"/>
              <a:buFont typeface="Open Sans Light"/>
              <a:buNone/>
              <a:defRPr sz="2800">
                <a:solidFill>
                  <a:schemeClr val="dk1"/>
                </a:solidFill>
                <a:latin typeface="Open Sans Light"/>
                <a:ea typeface="Open Sans Light"/>
                <a:cs typeface="Open Sans Light"/>
                <a:sym typeface="Open Sans Light"/>
              </a:defRPr>
            </a:lvl6pPr>
            <a:lvl7pPr lvl="6" algn="ctr" rtl="0">
              <a:lnSpc>
                <a:spcPct val="100000"/>
              </a:lnSpc>
              <a:spcBef>
                <a:spcPts val="0"/>
              </a:spcBef>
              <a:spcAft>
                <a:spcPts val="0"/>
              </a:spcAft>
              <a:buClr>
                <a:schemeClr val="dk1"/>
              </a:buClr>
              <a:buSzPts val="2800"/>
              <a:buFont typeface="Open Sans Light"/>
              <a:buNone/>
              <a:defRPr sz="2800">
                <a:solidFill>
                  <a:schemeClr val="dk1"/>
                </a:solidFill>
                <a:latin typeface="Open Sans Light"/>
                <a:ea typeface="Open Sans Light"/>
                <a:cs typeface="Open Sans Light"/>
                <a:sym typeface="Open Sans Light"/>
              </a:defRPr>
            </a:lvl7pPr>
            <a:lvl8pPr lvl="7" algn="ctr" rtl="0">
              <a:lnSpc>
                <a:spcPct val="100000"/>
              </a:lnSpc>
              <a:spcBef>
                <a:spcPts val="0"/>
              </a:spcBef>
              <a:spcAft>
                <a:spcPts val="0"/>
              </a:spcAft>
              <a:buClr>
                <a:schemeClr val="dk1"/>
              </a:buClr>
              <a:buSzPts val="2800"/>
              <a:buFont typeface="Open Sans Light"/>
              <a:buNone/>
              <a:defRPr sz="2800">
                <a:solidFill>
                  <a:schemeClr val="dk1"/>
                </a:solidFill>
                <a:latin typeface="Open Sans Light"/>
                <a:ea typeface="Open Sans Light"/>
                <a:cs typeface="Open Sans Light"/>
                <a:sym typeface="Open Sans Light"/>
              </a:defRPr>
            </a:lvl8pPr>
            <a:lvl9pPr lvl="8" algn="ctr" rtl="0">
              <a:lnSpc>
                <a:spcPct val="100000"/>
              </a:lnSpc>
              <a:spcBef>
                <a:spcPts val="0"/>
              </a:spcBef>
              <a:spcAft>
                <a:spcPts val="0"/>
              </a:spcAft>
              <a:buClr>
                <a:schemeClr val="dk1"/>
              </a:buClr>
              <a:buSzPts val="2800"/>
              <a:buFont typeface="Open Sans Light"/>
              <a:buNone/>
              <a:defRPr sz="2800">
                <a:solidFill>
                  <a:schemeClr val="dk1"/>
                </a:solidFill>
                <a:latin typeface="Open Sans Light"/>
                <a:ea typeface="Open Sans Light"/>
                <a:cs typeface="Open Sans Light"/>
                <a:sym typeface="Open Sans Light"/>
              </a:defRPr>
            </a:lvl9pPr>
          </a:lstStyle>
          <a:p>
            <a:endParaRPr/>
          </a:p>
        </p:txBody>
      </p:sp>
      <p:sp>
        <p:nvSpPr>
          <p:cNvPr id="24" name="Google Shape;24;p4"/>
          <p:cNvSpPr txBox="1">
            <a:spLocks noGrp="1"/>
          </p:cNvSpPr>
          <p:nvPr>
            <p:ph type="subTitle" idx="2"/>
          </p:nvPr>
        </p:nvSpPr>
        <p:spPr>
          <a:xfrm>
            <a:off x="619825" y="4203625"/>
            <a:ext cx="5035200" cy="313800"/>
          </a:xfrm>
          <a:prstGeom prst="rect">
            <a:avLst/>
          </a:prstGeom>
        </p:spPr>
        <p:txBody>
          <a:bodyPr spcFirstLastPara="1" wrap="square" lIns="0" tIns="0" rIns="0" bIns="0" anchor="b" anchorCtr="0">
            <a:noAutofit/>
          </a:bodyPr>
          <a:lstStyle>
            <a:lvl1pPr lvl="0" rtl="0">
              <a:spcBef>
                <a:spcPts val="0"/>
              </a:spcBef>
              <a:spcAft>
                <a:spcPts val="0"/>
              </a:spcAft>
              <a:buClr>
                <a:schemeClr val="dk1"/>
              </a:buClr>
              <a:buSzPts val="900"/>
              <a:buFont typeface="Open Sans"/>
              <a:buNone/>
              <a:defRPr sz="900">
                <a:solidFill>
                  <a:schemeClr val="dk1"/>
                </a:solidFill>
                <a:latin typeface="Open Sans"/>
                <a:ea typeface="Open Sans"/>
                <a:cs typeface="Open Sans"/>
                <a:sym typeface="Open Sans"/>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a:endParaRPr/>
          </a:p>
        </p:txBody>
      </p:sp>
      <p:pic>
        <p:nvPicPr>
          <p:cNvPr id="25" name="Google Shape;25;p4"/>
          <p:cNvPicPr preferRelativeResize="0"/>
          <p:nvPr/>
        </p:nvPicPr>
        <p:blipFill rotWithShape="1">
          <a:blip r:embed="rId3">
            <a:alphaModFix/>
          </a:blip>
          <a:srcRect t="3420" b="-3420"/>
          <a:stretch/>
        </p:blipFill>
        <p:spPr>
          <a:xfrm>
            <a:off x="619825" y="627125"/>
            <a:ext cx="1438650" cy="273025"/>
          </a:xfrm>
          <a:prstGeom prst="rect">
            <a:avLst/>
          </a:prstGeom>
          <a:noFill/>
          <a:ln>
            <a:noFill/>
          </a:ln>
        </p:spPr>
      </p:pic>
      <p:sp>
        <p:nvSpPr>
          <p:cNvPr id="26" name="Google Shape;26;p4"/>
          <p:cNvSpPr txBox="1"/>
          <p:nvPr/>
        </p:nvSpPr>
        <p:spPr>
          <a:xfrm>
            <a:off x="5650530" y="4747513"/>
            <a:ext cx="3219900" cy="1764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650">
                <a:solidFill>
                  <a:schemeClr val="dk1"/>
                </a:solidFill>
                <a:latin typeface="Open Sans SemiBold"/>
                <a:ea typeface="Open Sans SemiBold"/>
                <a:cs typeface="Open Sans SemiBold"/>
                <a:sym typeface="Open Sans SemiBold"/>
              </a:rPr>
              <a:t>RESTRICTED. CONFIDENTIAL. DO NOT SHARE</a:t>
            </a:r>
            <a:endParaRPr sz="650">
              <a:solidFill>
                <a:schemeClr val="dk1"/>
              </a:solidFill>
              <a:latin typeface="Open Sans SemiBold"/>
              <a:ea typeface="Open Sans SemiBold"/>
              <a:cs typeface="Open Sans SemiBold"/>
              <a:sym typeface="Open Sans SemiBo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and Body - Navy Top Banner">
  <p:cSld name="TITLE_ONLY_1_1_1">
    <p:bg>
      <p:bgPr>
        <a:solidFill>
          <a:schemeClr val="lt1"/>
        </a:solidFill>
        <a:effectLst/>
      </p:bgPr>
    </p:bg>
    <p:spTree>
      <p:nvGrpSpPr>
        <p:cNvPr id="1" name="Shape 147"/>
        <p:cNvGrpSpPr/>
        <p:nvPr/>
      </p:nvGrpSpPr>
      <p:grpSpPr>
        <a:xfrm>
          <a:off x="0" y="0"/>
          <a:ext cx="0" cy="0"/>
          <a:chOff x="0" y="0"/>
          <a:chExt cx="0" cy="0"/>
        </a:xfrm>
      </p:grpSpPr>
      <p:sp>
        <p:nvSpPr>
          <p:cNvPr id="148" name="Google Shape;148;p31"/>
          <p:cNvSpPr txBox="1">
            <a:spLocks noGrp="1"/>
          </p:cNvSpPr>
          <p:nvPr>
            <p:ph type="title"/>
          </p:nvPr>
        </p:nvSpPr>
        <p:spPr>
          <a:xfrm>
            <a:off x="612600" y="889425"/>
            <a:ext cx="6034800" cy="719400"/>
          </a:xfrm>
          <a:prstGeom prst="rect">
            <a:avLst/>
          </a:prstGeom>
        </p:spPr>
        <p:txBody>
          <a:bodyPr spcFirstLastPara="1" wrap="square" lIns="0" tIns="0" rIns="0" bIns="0"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49" name="Google Shape;149;p31"/>
          <p:cNvSpPr/>
          <p:nvPr/>
        </p:nvSpPr>
        <p:spPr>
          <a:xfrm>
            <a:off x="150" y="0"/>
            <a:ext cx="9144000" cy="4707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31"/>
          <p:cNvSpPr txBox="1">
            <a:spLocks noGrp="1"/>
          </p:cNvSpPr>
          <p:nvPr>
            <p:ph type="subTitle" idx="1"/>
          </p:nvPr>
        </p:nvSpPr>
        <p:spPr>
          <a:xfrm>
            <a:off x="612600" y="127050"/>
            <a:ext cx="7954200" cy="216600"/>
          </a:xfrm>
          <a:prstGeom prst="rect">
            <a:avLst/>
          </a:prstGeom>
        </p:spPr>
        <p:txBody>
          <a:bodyPr spcFirstLastPara="1" wrap="square" lIns="0" tIns="0" rIns="0" bIns="0" anchor="ctr" anchorCtr="0">
            <a:noAutofit/>
          </a:bodyPr>
          <a:lstStyle>
            <a:lvl1pPr lvl="0" rtl="0">
              <a:spcBef>
                <a:spcPts val="0"/>
              </a:spcBef>
              <a:spcAft>
                <a:spcPts val="0"/>
              </a:spcAft>
              <a:buClr>
                <a:schemeClr val="lt1"/>
              </a:buClr>
              <a:buSzPts val="1000"/>
              <a:buNone/>
              <a:defRPr sz="1000" b="1">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51" name="Google Shape;151;p31"/>
          <p:cNvSpPr txBox="1"/>
          <p:nvPr/>
        </p:nvSpPr>
        <p:spPr>
          <a:xfrm>
            <a:off x="5650530" y="4747513"/>
            <a:ext cx="3219900" cy="1764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650">
                <a:solidFill>
                  <a:schemeClr val="dk1"/>
                </a:solidFill>
                <a:latin typeface="Open Sans SemiBold"/>
                <a:ea typeface="Open Sans SemiBold"/>
                <a:cs typeface="Open Sans SemiBold"/>
                <a:sym typeface="Open Sans SemiBold"/>
              </a:rPr>
              <a:t>RESTRICTED. CONFIDENTIAL. DO NOT SHARE</a:t>
            </a:r>
            <a:endParaRPr sz="650">
              <a:solidFill>
                <a:schemeClr val="dk1"/>
              </a:solidFill>
              <a:latin typeface="Open Sans SemiBold"/>
              <a:ea typeface="Open Sans SemiBold"/>
              <a:cs typeface="Open Sans SemiBold"/>
              <a:sym typeface="Open Sans SemiBold"/>
            </a:endParaRPr>
          </a:p>
        </p:txBody>
      </p:sp>
      <p:pic>
        <p:nvPicPr>
          <p:cNvPr id="152" name="Google Shape;152;p31"/>
          <p:cNvPicPr preferRelativeResize="0"/>
          <p:nvPr/>
        </p:nvPicPr>
        <p:blipFill rotWithShape="1">
          <a:blip r:embed="rId2">
            <a:alphaModFix/>
          </a:blip>
          <a:srcRect b="10"/>
          <a:stretch/>
        </p:blipFill>
        <p:spPr>
          <a:xfrm>
            <a:off x="287600" y="4763627"/>
            <a:ext cx="759701" cy="144175"/>
          </a:xfrm>
          <a:prstGeom prst="rect">
            <a:avLst/>
          </a:prstGeom>
          <a:noFill/>
          <a:ln>
            <a:noFill/>
          </a:ln>
        </p:spPr>
      </p:pic>
      <p:sp>
        <p:nvSpPr>
          <p:cNvPr id="153" name="Google Shape;153;p31"/>
          <p:cNvSpPr txBox="1">
            <a:spLocks noGrp="1"/>
          </p:cNvSpPr>
          <p:nvPr>
            <p:ph type="body" idx="2"/>
          </p:nvPr>
        </p:nvSpPr>
        <p:spPr>
          <a:xfrm>
            <a:off x="612600" y="1856875"/>
            <a:ext cx="6034800" cy="2559000"/>
          </a:xfrm>
          <a:prstGeom prst="rect">
            <a:avLst/>
          </a:prstGeom>
        </p:spPr>
        <p:txBody>
          <a:bodyPr spcFirstLastPara="1" wrap="square" lIns="0" tIns="0" rIns="0" bIns="0" anchor="t" anchorCtr="0">
            <a:noAutofit/>
          </a:bodyPr>
          <a:lstStyle>
            <a:lvl1pPr marL="457200" lvl="0" indent="-317500">
              <a:spcBef>
                <a:spcPts val="0"/>
              </a:spcBef>
              <a:spcAft>
                <a:spcPts val="0"/>
              </a:spcAft>
              <a:buClr>
                <a:schemeClr val="accent1"/>
              </a:buClr>
              <a:buSzPts val="1400"/>
              <a:buChar char="●"/>
              <a:defRPr sz="1400">
                <a:solidFill>
                  <a:schemeClr val="dk1"/>
                </a:solidFill>
              </a:defRPr>
            </a:lvl1pPr>
            <a:lvl2pPr marL="914400" lvl="1" indent="-292100">
              <a:spcBef>
                <a:spcPts val="1000"/>
              </a:spcBef>
              <a:spcAft>
                <a:spcPts val="0"/>
              </a:spcAft>
              <a:buClr>
                <a:schemeClr val="accent1"/>
              </a:buClr>
              <a:buSzPts val="1000"/>
              <a:buChar char="○"/>
              <a:defRPr sz="1000">
                <a:solidFill>
                  <a:schemeClr val="dk1"/>
                </a:solidFill>
              </a:defRPr>
            </a:lvl2pPr>
            <a:lvl3pPr marL="1371600" lvl="2" indent="-292100">
              <a:spcBef>
                <a:spcPts val="1000"/>
              </a:spcBef>
              <a:spcAft>
                <a:spcPts val="0"/>
              </a:spcAft>
              <a:buClr>
                <a:schemeClr val="accent1"/>
              </a:buClr>
              <a:buSzPts val="1000"/>
              <a:buChar char="■"/>
              <a:defRPr sz="1000">
                <a:solidFill>
                  <a:schemeClr val="dk1"/>
                </a:solidFill>
              </a:defRPr>
            </a:lvl3pPr>
            <a:lvl4pPr marL="1828800" lvl="3" indent="-292100">
              <a:spcBef>
                <a:spcPts val="1000"/>
              </a:spcBef>
              <a:spcAft>
                <a:spcPts val="0"/>
              </a:spcAft>
              <a:buClr>
                <a:schemeClr val="accent1"/>
              </a:buClr>
              <a:buSzPts val="1000"/>
              <a:buChar char="●"/>
              <a:defRPr sz="1000">
                <a:solidFill>
                  <a:schemeClr val="dk1"/>
                </a:solidFill>
              </a:defRPr>
            </a:lvl4pPr>
            <a:lvl5pPr marL="2286000" lvl="4" indent="-292100">
              <a:spcBef>
                <a:spcPts val="1000"/>
              </a:spcBef>
              <a:spcAft>
                <a:spcPts val="0"/>
              </a:spcAft>
              <a:buClr>
                <a:schemeClr val="accent1"/>
              </a:buClr>
              <a:buSzPts val="1000"/>
              <a:buChar char="○"/>
              <a:defRPr sz="1000">
                <a:solidFill>
                  <a:schemeClr val="dk1"/>
                </a:solidFill>
              </a:defRPr>
            </a:lvl5pPr>
            <a:lvl6pPr marL="2743200" lvl="5" indent="-292100">
              <a:spcBef>
                <a:spcPts val="1000"/>
              </a:spcBef>
              <a:spcAft>
                <a:spcPts val="0"/>
              </a:spcAft>
              <a:buClr>
                <a:schemeClr val="accent1"/>
              </a:buClr>
              <a:buSzPts val="1000"/>
              <a:buChar char="■"/>
              <a:defRPr sz="1000">
                <a:solidFill>
                  <a:schemeClr val="dk1"/>
                </a:solidFill>
              </a:defRPr>
            </a:lvl6pPr>
            <a:lvl7pPr marL="3200400" lvl="6" indent="-292100">
              <a:spcBef>
                <a:spcPts val="1000"/>
              </a:spcBef>
              <a:spcAft>
                <a:spcPts val="0"/>
              </a:spcAft>
              <a:buClr>
                <a:schemeClr val="accent1"/>
              </a:buClr>
              <a:buSzPts val="1000"/>
              <a:buChar char="●"/>
              <a:defRPr sz="1000">
                <a:solidFill>
                  <a:schemeClr val="dk1"/>
                </a:solidFill>
              </a:defRPr>
            </a:lvl7pPr>
            <a:lvl8pPr marL="3657600" lvl="7" indent="-292100">
              <a:spcBef>
                <a:spcPts val="1000"/>
              </a:spcBef>
              <a:spcAft>
                <a:spcPts val="0"/>
              </a:spcAft>
              <a:buClr>
                <a:schemeClr val="accent1"/>
              </a:buClr>
              <a:buSzPts val="1000"/>
              <a:buChar char="○"/>
              <a:defRPr sz="1000">
                <a:solidFill>
                  <a:schemeClr val="dk1"/>
                </a:solidFill>
              </a:defRPr>
            </a:lvl8pPr>
            <a:lvl9pPr marL="4114800" lvl="8" indent="-292100">
              <a:spcBef>
                <a:spcPts val="1000"/>
              </a:spcBef>
              <a:spcAft>
                <a:spcPts val="1000"/>
              </a:spcAft>
              <a:buClr>
                <a:schemeClr val="accent1"/>
              </a:buClr>
              <a:buSzPts val="1000"/>
              <a:buChar char="■"/>
              <a:defRPr sz="1000">
                <a:solidFill>
                  <a:schemeClr val="dk1"/>
                </a:solidFill>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4 Columns (Dark)">
  <p:cSld name="TITLE_ONLY_1_1_1_1">
    <p:bg>
      <p:bgPr>
        <a:blipFill>
          <a:blip r:embed="rId2">
            <a:alphaModFix/>
          </a:blip>
          <a:stretch>
            <a:fillRect/>
          </a:stretch>
        </a:blipFill>
        <a:effectLst/>
      </p:bgPr>
    </p:bg>
    <p:spTree>
      <p:nvGrpSpPr>
        <p:cNvPr id="1" name="Shape 154"/>
        <p:cNvGrpSpPr/>
        <p:nvPr/>
      </p:nvGrpSpPr>
      <p:grpSpPr>
        <a:xfrm>
          <a:off x="0" y="0"/>
          <a:ext cx="0" cy="0"/>
          <a:chOff x="0" y="0"/>
          <a:chExt cx="0" cy="0"/>
        </a:xfrm>
      </p:grpSpPr>
      <p:sp>
        <p:nvSpPr>
          <p:cNvPr id="155" name="Google Shape;155;p32"/>
          <p:cNvSpPr txBox="1">
            <a:spLocks noGrp="1"/>
          </p:cNvSpPr>
          <p:nvPr>
            <p:ph type="title"/>
          </p:nvPr>
        </p:nvSpPr>
        <p:spPr>
          <a:xfrm>
            <a:off x="612600" y="546138"/>
            <a:ext cx="7918800" cy="429000"/>
          </a:xfrm>
          <a:prstGeom prst="rect">
            <a:avLst/>
          </a:prstGeom>
        </p:spPr>
        <p:txBody>
          <a:bodyPr spcFirstLastPara="1" wrap="square" lIns="0" tIns="0" rIns="0" bIns="0" anchor="ctr" anchorCtr="0">
            <a:noAutofit/>
          </a:bodyPr>
          <a:lstStyle>
            <a:lvl1pPr lvl="0" rtl="0">
              <a:spcBef>
                <a:spcPts val="0"/>
              </a:spcBef>
              <a:spcAft>
                <a:spcPts val="0"/>
              </a:spcAft>
              <a:buClr>
                <a:schemeClr val="lt1"/>
              </a:buClr>
              <a:buSzPts val="2800"/>
              <a:buNone/>
              <a:defRPr>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56" name="Google Shape;156;p32"/>
          <p:cNvSpPr txBox="1"/>
          <p:nvPr/>
        </p:nvSpPr>
        <p:spPr>
          <a:xfrm>
            <a:off x="5650530" y="4747513"/>
            <a:ext cx="3219900" cy="1764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650">
                <a:solidFill>
                  <a:schemeClr val="lt1"/>
                </a:solidFill>
                <a:latin typeface="Open Sans SemiBold"/>
                <a:ea typeface="Open Sans SemiBold"/>
                <a:cs typeface="Open Sans SemiBold"/>
                <a:sym typeface="Open Sans SemiBold"/>
              </a:rPr>
              <a:t>RESTRICTED. CONFIDENTIAL. DO NOT SHARE</a:t>
            </a:r>
            <a:endParaRPr sz="650">
              <a:solidFill>
                <a:schemeClr val="lt1"/>
              </a:solidFill>
              <a:latin typeface="Open Sans SemiBold"/>
              <a:ea typeface="Open Sans SemiBold"/>
              <a:cs typeface="Open Sans SemiBold"/>
              <a:sym typeface="Open Sans SemiBold"/>
            </a:endParaRPr>
          </a:p>
        </p:txBody>
      </p:sp>
      <p:pic>
        <p:nvPicPr>
          <p:cNvPr id="157" name="Google Shape;157;p32"/>
          <p:cNvPicPr preferRelativeResize="0"/>
          <p:nvPr/>
        </p:nvPicPr>
        <p:blipFill rotWithShape="1">
          <a:blip r:embed="rId3">
            <a:alphaModFix/>
          </a:blip>
          <a:srcRect b="10"/>
          <a:stretch/>
        </p:blipFill>
        <p:spPr>
          <a:xfrm>
            <a:off x="287600" y="4763627"/>
            <a:ext cx="759701" cy="144175"/>
          </a:xfrm>
          <a:prstGeom prst="rect">
            <a:avLst/>
          </a:prstGeom>
          <a:noFill/>
          <a:ln>
            <a:noFill/>
          </a:ln>
        </p:spPr>
      </p:pic>
      <p:sp>
        <p:nvSpPr>
          <p:cNvPr id="158" name="Google Shape;158;p32"/>
          <p:cNvSpPr txBox="1">
            <a:spLocks noGrp="1"/>
          </p:cNvSpPr>
          <p:nvPr>
            <p:ph type="subTitle" idx="1"/>
          </p:nvPr>
        </p:nvSpPr>
        <p:spPr>
          <a:xfrm>
            <a:off x="848700" y="1888100"/>
            <a:ext cx="1341900" cy="429000"/>
          </a:xfrm>
          <a:prstGeom prst="rect">
            <a:avLst/>
          </a:prstGeom>
        </p:spPr>
        <p:txBody>
          <a:bodyPr spcFirstLastPara="1" wrap="square" lIns="0" tIns="0" rIns="0" bIns="0" anchor="t" anchorCtr="0">
            <a:noAutofit/>
          </a:bodyPr>
          <a:lstStyle>
            <a:lvl1pPr lvl="0">
              <a:spcBef>
                <a:spcPts val="0"/>
              </a:spcBef>
              <a:spcAft>
                <a:spcPts val="0"/>
              </a:spcAft>
              <a:buClr>
                <a:schemeClr val="dk1"/>
              </a:buClr>
              <a:buSzPts val="1100"/>
              <a:buNone/>
              <a:defRPr sz="1100" b="1">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9" name="Google Shape;159;p32"/>
          <p:cNvSpPr txBox="1">
            <a:spLocks noGrp="1"/>
          </p:cNvSpPr>
          <p:nvPr>
            <p:ph type="subTitle" idx="2"/>
          </p:nvPr>
        </p:nvSpPr>
        <p:spPr>
          <a:xfrm>
            <a:off x="848700" y="2457650"/>
            <a:ext cx="1341900" cy="15837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900"/>
              <a:buNone/>
              <a:defRPr sz="900">
                <a:solidFill>
                  <a:schemeClr val="dk1"/>
                </a:solidFill>
              </a:defRPr>
            </a:lvl1pPr>
            <a:lvl2pPr lvl="1" rtl="0">
              <a:spcBef>
                <a:spcPts val="0"/>
              </a:spcBef>
              <a:spcAft>
                <a:spcPts val="0"/>
              </a:spcAft>
              <a:buSzPts val="1100"/>
              <a:buNone/>
              <a:defRPr sz="1100"/>
            </a:lvl2pPr>
            <a:lvl3pPr lvl="2" rtl="0">
              <a:spcBef>
                <a:spcPts val="0"/>
              </a:spcBef>
              <a:spcAft>
                <a:spcPts val="0"/>
              </a:spcAft>
              <a:buSzPts val="1100"/>
              <a:buNone/>
              <a:defRPr sz="1100"/>
            </a:lvl3pPr>
            <a:lvl4pPr lvl="3" rtl="0">
              <a:spcBef>
                <a:spcPts val="0"/>
              </a:spcBef>
              <a:spcAft>
                <a:spcPts val="0"/>
              </a:spcAft>
              <a:buSzPts val="1100"/>
              <a:buNone/>
              <a:defRPr sz="1100"/>
            </a:lvl4pPr>
            <a:lvl5pPr lvl="4" rtl="0">
              <a:spcBef>
                <a:spcPts val="0"/>
              </a:spcBef>
              <a:spcAft>
                <a:spcPts val="0"/>
              </a:spcAft>
              <a:buSzPts val="1100"/>
              <a:buNone/>
              <a:defRPr sz="1100"/>
            </a:lvl5pPr>
            <a:lvl6pPr lvl="5" rtl="0">
              <a:spcBef>
                <a:spcPts val="0"/>
              </a:spcBef>
              <a:spcAft>
                <a:spcPts val="0"/>
              </a:spcAft>
              <a:buSzPts val="1100"/>
              <a:buNone/>
              <a:defRPr sz="1100"/>
            </a:lvl6pPr>
            <a:lvl7pPr lvl="6" rtl="0">
              <a:spcBef>
                <a:spcPts val="0"/>
              </a:spcBef>
              <a:spcAft>
                <a:spcPts val="0"/>
              </a:spcAft>
              <a:buSzPts val="1100"/>
              <a:buNone/>
              <a:defRPr sz="1100"/>
            </a:lvl7pPr>
            <a:lvl8pPr lvl="7" rtl="0">
              <a:spcBef>
                <a:spcPts val="0"/>
              </a:spcBef>
              <a:spcAft>
                <a:spcPts val="0"/>
              </a:spcAft>
              <a:buSzPts val="1100"/>
              <a:buNone/>
              <a:defRPr sz="1100"/>
            </a:lvl8pPr>
            <a:lvl9pPr lvl="8" rtl="0">
              <a:spcBef>
                <a:spcPts val="0"/>
              </a:spcBef>
              <a:spcAft>
                <a:spcPts val="0"/>
              </a:spcAft>
              <a:buSzPts val="1100"/>
              <a:buNone/>
              <a:defRPr sz="1100"/>
            </a:lvl9pPr>
          </a:lstStyle>
          <a:p>
            <a:endParaRPr/>
          </a:p>
        </p:txBody>
      </p:sp>
      <p:sp>
        <p:nvSpPr>
          <p:cNvPr id="160" name="Google Shape;160;p32"/>
          <p:cNvSpPr txBox="1">
            <a:spLocks noGrp="1"/>
          </p:cNvSpPr>
          <p:nvPr>
            <p:ph type="subTitle" idx="3"/>
          </p:nvPr>
        </p:nvSpPr>
        <p:spPr>
          <a:xfrm>
            <a:off x="2883600" y="1888100"/>
            <a:ext cx="1341900" cy="4290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1100"/>
              <a:buNone/>
              <a:defRPr sz="1100" b="1">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61" name="Google Shape;161;p32"/>
          <p:cNvSpPr txBox="1">
            <a:spLocks noGrp="1"/>
          </p:cNvSpPr>
          <p:nvPr>
            <p:ph type="subTitle" idx="4"/>
          </p:nvPr>
        </p:nvSpPr>
        <p:spPr>
          <a:xfrm>
            <a:off x="2883600" y="2457650"/>
            <a:ext cx="1341900" cy="15837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900"/>
              <a:buNone/>
              <a:defRPr sz="900">
                <a:solidFill>
                  <a:schemeClr val="dk1"/>
                </a:solidFill>
              </a:defRPr>
            </a:lvl1pPr>
            <a:lvl2pPr lvl="1" rtl="0">
              <a:spcBef>
                <a:spcPts val="0"/>
              </a:spcBef>
              <a:spcAft>
                <a:spcPts val="0"/>
              </a:spcAft>
              <a:buSzPts val="1100"/>
              <a:buNone/>
              <a:defRPr sz="1100"/>
            </a:lvl2pPr>
            <a:lvl3pPr lvl="2" rtl="0">
              <a:spcBef>
                <a:spcPts val="0"/>
              </a:spcBef>
              <a:spcAft>
                <a:spcPts val="0"/>
              </a:spcAft>
              <a:buSzPts val="1100"/>
              <a:buNone/>
              <a:defRPr sz="1100"/>
            </a:lvl3pPr>
            <a:lvl4pPr lvl="3" rtl="0">
              <a:spcBef>
                <a:spcPts val="0"/>
              </a:spcBef>
              <a:spcAft>
                <a:spcPts val="0"/>
              </a:spcAft>
              <a:buSzPts val="1100"/>
              <a:buNone/>
              <a:defRPr sz="1100"/>
            </a:lvl4pPr>
            <a:lvl5pPr lvl="4" rtl="0">
              <a:spcBef>
                <a:spcPts val="0"/>
              </a:spcBef>
              <a:spcAft>
                <a:spcPts val="0"/>
              </a:spcAft>
              <a:buSzPts val="1100"/>
              <a:buNone/>
              <a:defRPr sz="1100"/>
            </a:lvl5pPr>
            <a:lvl6pPr lvl="5" rtl="0">
              <a:spcBef>
                <a:spcPts val="0"/>
              </a:spcBef>
              <a:spcAft>
                <a:spcPts val="0"/>
              </a:spcAft>
              <a:buSzPts val="1100"/>
              <a:buNone/>
              <a:defRPr sz="1100"/>
            </a:lvl6pPr>
            <a:lvl7pPr lvl="6" rtl="0">
              <a:spcBef>
                <a:spcPts val="0"/>
              </a:spcBef>
              <a:spcAft>
                <a:spcPts val="0"/>
              </a:spcAft>
              <a:buSzPts val="1100"/>
              <a:buNone/>
              <a:defRPr sz="1100"/>
            </a:lvl7pPr>
            <a:lvl8pPr lvl="7" rtl="0">
              <a:spcBef>
                <a:spcPts val="0"/>
              </a:spcBef>
              <a:spcAft>
                <a:spcPts val="0"/>
              </a:spcAft>
              <a:buSzPts val="1100"/>
              <a:buNone/>
              <a:defRPr sz="1100"/>
            </a:lvl8pPr>
            <a:lvl9pPr lvl="8" rtl="0">
              <a:spcBef>
                <a:spcPts val="0"/>
              </a:spcBef>
              <a:spcAft>
                <a:spcPts val="0"/>
              </a:spcAft>
              <a:buSzPts val="1100"/>
              <a:buNone/>
              <a:defRPr sz="1100"/>
            </a:lvl9pPr>
          </a:lstStyle>
          <a:p>
            <a:endParaRPr/>
          </a:p>
        </p:txBody>
      </p:sp>
      <p:sp>
        <p:nvSpPr>
          <p:cNvPr id="162" name="Google Shape;162;p32"/>
          <p:cNvSpPr txBox="1">
            <a:spLocks noGrp="1"/>
          </p:cNvSpPr>
          <p:nvPr>
            <p:ph type="subTitle" idx="5"/>
          </p:nvPr>
        </p:nvSpPr>
        <p:spPr>
          <a:xfrm>
            <a:off x="4918500" y="1888100"/>
            <a:ext cx="1341900" cy="4290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1100"/>
              <a:buNone/>
              <a:defRPr sz="1100" b="1">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63" name="Google Shape;163;p32"/>
          <p:cNvSpPr txBox="1">
            <a:spLocks noGrp="1"/>
          </p:cNvSpPr>
          <p:nvPr>
            <p:ph type="subTitle" idx="6"/>
          </p:nvPr>
        </p:nvSpPr>
        <p:spPr>
          <a:xfrm>
            <a:off x="4918500" y="2457650"/>
            <a:ext cx="1341900" cy="15837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900"/>
              <a:buNone/>
              <a:defRPr sz="900">
                <a:solidFill>
                  <a:schemeClr val="dk1"/>
                </a:solidFill>
              </a:defRPr>
            </a:lvl1pPr>
            <a:lvl2pPr lvl="1" rtl="0">
              <a:spcBef>
                <a:spcPts val="0"/>
              </a:spcBef>
              <a:spcAft>
                <a:spcPts val="0"/>
              </a:spcAft>
              <a:buSzPts val="1100"/>
              <a:buNone/>
              <a:defRPr sz="1100"/>
            </a:lvl2pPr>
            <a:lvl3pPr lvl="2" rtl="0">
              <a:spcBef>
                <a:spcPts val="0"/>
              </a:spcBef>
              <a:spcAft>
                <a:spcPts val="0"/>
              </a:spcAft>
              <a:buSzPts val="1100"/>
              <a:buNone/>
              <a:defRPr sz="1100"/>
            </a:lvl3pPr>
            <a:lvl4pPr lvl="3" rtl="0">
              <a:spcBef>
                <a:spcPts val="0"/>
              </a:spcBef>
              <a:spcAft>
                <a:spcPts val="0"/>
              </a:spcAft>
              <a:buSzPts val="1100"/>
              <a:buNone/>
              <a:defRPr sz="1100"/>
            </a:lvl4pPr>
            <a:lvl5pPr lvl="4" rtl="0">
              <a:spcBef>
                <a:spcPts val="0"/>
              </a:spcBef>
              <a:spcAft>
                <a:spcPts val="0"/>
              </a:spcAft>
              <a:buSzPts val="1100"/>
              <a:buNone/>
              <a:defRPr sz="1100"/>
            </a:lvl5pPr>
            <a:lvl6pPr lvl="5" rtl="0">
              <a:spcBef>
                <a:spcPts val="0"/>
              </a:spcBef>
              <a:spcAft>
                <a:spcPts val="0"/>
              </a:spcAft>
              <a:buSzPts val="1100"/>
              <a:buNone/>
              <a:defRPr sz="1100"/>
            </a:lvl6pPr>
            <a:lvl7pPr lvl="6" rtl="0">
              <a:spcBef>
                <a:spcPts val="0"/>
              </a:spcBef>
              <a:spcAft>
                <a:spcPts val="0"/>
              </a:spcAft>
              <a:buSzPts val="1100"/>
              <a:buNone/>
              <a:defRPr sz="1100"/>
            </a:lvl7pPr>
            <a:lvl8pPr lvl="7" rtl="0">
              <a:spcBef>
                <a:spcPts val="0"/>
              </a:spcBef>
              <a:spcAft>
                <a:spcPts val="0"/>
              </a:spcAft>
              <a:buSzPts val="1100"/>
              <a:buNone/>
              <a:defRPr sz="1100"/>
            </a:lvl8pPr>
            <a:lvl9pPr lvl="8" rtl="0">
              <a:spcBef>
                <a:spcPts val="0"/>
              </a:spcBef>
              <a:spcAft>
                <a:spcPts val="0"/>
              </a:spcAft>
              <a:buSzPts val="1100"/>
              <a:buNone/>
              <a:defRPr sz="1100"/>
            </a:lvl9pPr>
          </a:lstStyle>
          <a:p>
            <a:endParaRPr/>
          </a:p>
        </p:txBody>
      </p:sp>
      <p:sp>
        <p:nvSpPr>
          <p:cNvPr id="164" name="Google Shape;164;p32"/>
          <p:cNvSpPr txBox="1">
            <a:spLocks noGrp="1"/>
          </p:cNvSpPr>
          <p:nvPr>
            <p:ph type="subTitle" idx="7"/>
          </p:nvPr>
        </p:nvSpPr>
        <p:spPr>
          <a:xfrm>
            <a:off x="6953400" y="1888100"/>
            <a:ext cx="1341900" cy="4290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1100"/>
              <a:buNone/>
              <a:defRPr sz="1100" b="1">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65" name="Google Shape;165;p32"/>
          <p:cNvSpPr txBox="1">
            <a:spLocks noGrp="1"/>
          </p:cNvSpPr>
          <p:nvPr>
            <p:ph type="subTitle" idx="8"/>
          </p:nvPr>
        </p:nvSpPr>
        <p:spPr>
          <a:xfrm>
            <a:off x="6953400" y="2457650"/>
            <a:ext cx="1341900" cy="15837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900"/>
              <a:buNone/>
              <a:defRPr sz="900">
                <a:solidFill>
                  <a:schemeClr val="dk1"/>
                </a:solidFill>
              </a:defRPr>
            </a:lvl1pPr>
            <a:lvl2pPr lvl="1" rtl="0">
              <a:spcBef>
                <a:spcPts val="0"/>
              </a:spcBef>
              <a:spcAft>
                <a:spcPts val="0"/>
              </a:spcAft>
              <a:buSzPts val="1100"/>
              <a:buNone/>
              <a:defRPr sz="1100"/>
            </a:lvl2pPr>
            <a:lvl3pPr lvl="2" rtl="0">
              <a:spcBef>
                <a:spcPts val="0"/>
              </a:spcBef>
              <a:spcAft>
                <a:spcPts val="0"/>
              </a:spcAft>
              <a:buSzPts val="1100"/>
              <a:buNone/>
              <a:defRPr sz="1100"/>
            </a:lvl3pPr>
            <a:lvl4pPr lvl="3" rtl="0">
              <a:spcBef>
                <a:spcPts val="0"/>
              </a:spcBef>
              <a:spcAft>
                <a:spcPts val="0"/>
              </a:spcAft>
              <a:buSzPts val="1100"/>
              <a:buNone/>
              <a:defRPr sz="1100"/>
            </a:lvl4pPr>
            <a:lvl5pPr lvl="4" rtl="0">
              <a:spcBef>
                <a:spcPts val="0"/>
              </a:spcBef>
              <a:spcAft>
                <a:spcPts val="0"/>
              </a:spcAft>
              <a:buSzPts val="1100"/>
              <a:buNone/>
              <a:defRPr sz="1100"/>
            </a:lvl5pPr>
            <a:lvl6pPr lvl="5" rtl="0">
              <a:spcBef>
                <a:spcPts val="0"/>
              </a:spcBef>
              <a:spcAft>
                <a:spcPts val="0"/>
              </a:spcAft>
              <a:buSzPts val="1100"/>
              <a:buNone/>
              <a:defRPr sz="1100"/>
            </a:lvl6pPr>
            <a:lvl7pPr lvl="6" rtl="0">
              <a:spcBef>
                <a:spcPts val="0"/>
              </a:spcBef>
              <a:spcAft>
                <a:spcPts val="0"/>
              </a:spcAft>
              <a:buSzPts val="1100"/>
              <a:buNone/>
              <a:defRPr sz="1100"/>
            </a:lvl7pPr>
            <a:lvl8pPr lvl="7" rtl="0">
              <a:spcBef>
                <a:spcPts val="0"/>
              </a:spcBef>
              <a:spcAft>
                <a:spcPts val="0"/>
              </a:spcAft>
              <a:buSzPts val="1100"/>
              <a:buNone/>
              <a:defRPr sz="1100"/>
            </a:lvl8pPr>
            <a:lvl9pPr lvl="8" rtl="0">
              <a:spcBef>
                <a:spcPts val="0"/>
              </a:spcBef>
              <a:spcAft>
                <a:spcPts val="0"/>
              </a:spcAft>
              <a:buSzPts val="1100"/>
              <a:buNone/>
              <a:defRPr sz="1100"/>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4 Columns (Light)">
  <p:cSld name="TITLE_ONLY_1_1_1_1_1">
    <p:spTree>
      <p:nvGrpSpPr>
        <p:cNvPr id="1" name="Shape 166"/>
        <p:cNvGrpSpPr/>
        <p:nvPr/>
      </p:nvGrpSpPr>
      <p:grpSpPr>
        <a:xfrm>
          <a:off x="0" y="0"/>
          <a:ext cx="0" cy="0"/>
          <a:chOff x="0" y="0"/>
          <a:chExt cx="0" cy="0"/>
        </a:xfrm>
      </p:grpSpPr>
      <p:sp>
        <p:nvSpPr>
          <p:cNvPr id="167" name="Google Shape;167;p33"/>
          <p:cNvSpPr txBox="1">
            <a:spLocks noGrp="1"/>
          </p:cNvSpPr>
          <p:nvPr>
            <p:ph type="title"/>
          </p:nvPr>
        </p:nvSpPr>
        <p:spPr>
          <a:xfrm>
            <a:off x="612600" y="546138"/>
            <a:ext cx="7918800" cy="429000"/>
          </a:xfrm>
          <a:prstGeom prst="rect">
            <a:avLst/>
          </a:prstGeom>
        </p:spPr>
        <p:txBody>
          <a:bodyPr spcFirstLastPara="1" wrap="square" lIns="0" tIns="0" rIns="0" bIns="0"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68" name="Google Shape;168;p33"/>
          <p:cNvSpPr txBox="1"/>
          <p:nvPr/>
        </p:nvSpPr>
        <p:spPr>
          <a:xfrm>
            <a:off x="5650530" y="4747513"/>
            <a:ext cx="3219900" cy="1764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650">
                <a:solidFill>
                  <a:schemeClr val="dk1"/>
                </a:solidFill>
                <a:latin typeface="Open Sans SemiBold"/>
                <a:ea typeface="Open Sans SemiBold"/>
                <a:cs typeface="Open Sans SemiBold"/>
                <a:sym typeface="Open Sans SemiBold"/>
              </a:rPr>
              <a:t>RESTRICTED. CONFIDENTIAL. DO NOT SHARE</a:t>
            </a:r>
            <a:endParaRPr sz="650">
              <a:solidFill>
                <a:schemeClr val="dk1"/>
              </a:solidFill>
              <a:latin typeface="Open Sans SemiBold"/>
              <a:ea typeface="Open Sans SemiBold"/>
              <a:cs typeface="Open Sans SemiBold"/>
              <a:sym typeface="Open Sans SemiBold"/>
            </a:endParaRPr>
          </a:p>
        </p:txBody>
      </p:sp>
      <p:sp>
        <p:nvSpPr>
          <p:cNvPr id="169" name="Google Shape;169;p33"/>
          <p:cNvSpPr txBox="1">
            <a:spLocks noGrp="1"/>
          </p:cNvSpPr>
          <p:nvPr>
            <p:ph type="subTitle" idx="1"/>
          </p:nvPr>
        </p:nvSpPr>
        <p:spPr>
          <a:xfrm>
            <a:off x="848700" y="1888100"/>
            <a:ext cx="1341900" cy="429000"/>
          </a:xfrm>
          <a:prstGeom prst="rect">
            <a:avLst/>
          </a:prstGeom>
        </p:spPr>
        <p:txBody>
          <a:bodyPr spcFirstLastPara="1" wrap="square" lIns="0" tIns="0" rIns="0" bIns="0" anchor="t" anchorCtr="0">
            <a:noAutofit/>
          </a:bodyPr>
          <a:lstStyle>
            <a:lvl1pPr lvl="0" rtl="0">
              <a:spcBef>
                <a:spcPts val="0"/>
              </a:spcBef>
              <a:spcAft>
                <a:spcPts val="0"/>
              </a:spcAft>
              <a:buClr>
                <a:schemeClr val="lt1"/>
              </a:buClr>
              <a:buSzPts val="1100"/>
              <a:buNone/>
              <a:defRPr sz="1100" b="1">
                <a:solidFill>
                  <a:schemeClr val="lt1"/>
                </a:solidFill>
              </a:defRPr>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a:endParaRPr/>
          </a:p>
        </p:txBody>
      </p:sp>
      <p:sp>
        <p:nvSpPr>
          <p:cNvPr id="170" name="Google Shape;170;p33"/>
          <p:cNvSpPr txBox="1">
            <a:spLocks noGrp="1"/>
          </p:cNvSpPr>
          <p:nvPr>
            <p:ph type="subTitle" idx="2"/>
          </p:nvPr>
        </p:nvSpPr>
        <p:spPr>
          <a:xfrm>
            <a:off x="848700" y="2457650"/>
            <a:ext cx="1341900" cy="1583700"/>
          </a:xfrm>
          <a:prstGeom prst="rect">
            <a:avLst/>
          </a:prstGeom>
        </p:spPr>
        <p:txBody>
          <a:bodyPr spcFirstLastPara="1" wrap="square" lIns="0" tIns="0" rIns="0" bIns="0" anchor="t" anchorCtr="0">
            <a:noAutofit/>
          </a:bodyPr>
          <a:lstStyle>
            <a:lvl1pPr lvl="0" rtl="0">
              <a:spcBef>
                <a:spcPts val="0"/>
              </a:spcBef>
              <a:spcAft>
                <a:spcPts val="0"/>
              </a:spcAft>
              <a:buClr>
                <a:schemeClr val="lt1"/>
              </a:buClr>
              <a:buSzPts val="900"/>
              <a:buNone/>
              <a:defRPr sz="900">
                <a:solidFill>
                  <a:schemeClr val="lt1"/>
                </a:solidFill>
              </a:defRPr>
            </a:lvl1pPr>
            <a:lvl2pPr lvl="1" rtl="0">
              <a:spcBef>
                <a:spcPts val="0"/>
              </a:spcBef>
              <a:spcAft>
                <a:spcPts val="0"/>
              </a:spcAft>
              <a:buClr>
                <a:schemeClr val="lt1"/>
              </a:buClr>
              <a:buSzPts val="1100"/>
              <a:buNone/>
              <a:defRPr sz="1100">
                <a:solidFill>
                  <a:schemeClr val="lt1"/>
                </a:solidFill>
              </a:defRPr>
            </a:lvl2pPr>
            <a:lvl3pPr lvl="2" rtl="0">
              <a:spcBef>
                <a:spcPts val="0"/>
              </a:spcBef>
              <a:spcAft>
                <a:spcPts val="0"/>
              </a:spcAft>
              <a:buClr>
                <a:schemeClr val="lt1"/>
              </a:buClr>
              <a:buSzPts val="1100"/>
              <a:buNone/>
              <a:defRPr sz="1100">
                <a:solidFill>
                  <a:schemeClr val="lt1"/>
                </a:solidFill>
              </a:defRPr>
            </a:lvl3pPr>
            <a:lvl4pPr lvl="3" rtl="0">
              <a:spcBef>
                <a:spcPts val="0"/>
              </a:spcBef>
              <a:spcAft>
                <a:spcPts val="0"/>
              </a:spcAft>
              <a:buClr>
                <a:schemeClr val="lt1"/>
              </a:buClr>
              <a:buSzPts val="1100"/>
              <a:buNone/>
              <a:defRPr sz="1100">
                <a:solidFill>
                  <a:schemeClr val="lt1"/>
                </a:solidFill>
              </a:defRPr>
            </a:lvl4pPr>
            <a:lvl5pPr lvl="4" rtl="0">
              <a:spcBef>
                <a:spcPts val="0"/>
              </a:spcBef>
              <a:spcAft>
                <a:spcPts val="0"/>
              </a:spcAft>
              <a:buClr>
                <a:schemeClr val="lt1"/>
              </a:buClr>
              <a:buSzPts val="1100"/>
              <a:buNone/>
              <a:defRPr sz="1100">
                <a:solidFill>
                  <a:schemeClr val="lt1"/>
                </a:solidFill>
              </a:defRPr>
            </a:lvl5pPr>
            <a:lvl6pPr lvl="5" rtl="0">
              <a:spcBef>
                <a:spcPts val="0"/>
              </a:spcBef>
              <a:spcAft>
                <a:spcPts val="0"/>
              </a:spcAft>
              <a:buClr>
                <a:schemeClr val="lt1"/>
              </a:buClr>
              <a:buSzPts val="1100"/>
              <a:buNone/>
              <a:defRPr sz="1100">
                <a:solidFill>
                  <a:schemeClr val="lt1"/>
                </a:solidFill>
              </a:defRPr>
            </a:lvl6pPr>
            <a:lvl7pPr lvl="6" rtl="0">
              <a:spcBef>
                <a:spcPts val="0"/>
              </a:spcBef>
              <a:spcAft>
                <a:spcPts val="0"/>
              </a:spcAft>
              <a:buClr>
                <a:schemeClr val="lt1"/>
              </a:buClr>
              <a:buSzPts val="1100"/>
              <a:buNone/>
              <a:defRPr sz="1100">
                <a:solidFill>
                  <a:schemeClr val="lt1"/>
                </a:solidFill>
              </a:defRPr>
            </a:lvl7pPr>
            <a:lvl8pPr lvl="7" rtl="0">
              <a:spcBef>
                <a:spcPts val="0"/>
              </a:spcBef>
              <a:spcAft>
                <a:spcPts val="0"/>
              </a:spcAft>
              <a:buClr>
                <a:schemeClr val="lt1"/>
              </a:buClr>
              <a:buSzPts val="1100"/>
              <a:buNone/>
              <a:defRPr sz="1100">
                <a:solidFill>
                  <a:schemeClr val="lt1"/>
                </a:solidFill>
              </a:defRPr>
            </a:lvl8pPr>
            <a:lvl9pPr lvl="8" rtl="0">
              <a:spcBef>
                <a:spcPts val="0"/>
              </a:spcBef>
              <a:spcAft>
                <a:spcPts val="0"/>
              </a:spcAft>
              <a:buClr>
                <a:schemeClr val="lt1"/>
              </a:buClr>
              <a:buSzPts val="1100"/>
              <a:buNone/>
              <a:defRPr sz="1100">
                <a:solidFill>
                  <a:schemeClr val="lt1"/>
                </a:solidFill>
              </a:defRPr>
            </a:lvl9pPr>
          </a:lstStyle>
          <a:p>
            <a:endParaRPr/>
          </a:p>
        </p:txBody>
      </p:sp>
      <p:sp>
        <p:nvSpPr>
          <p:cNvPr id="171" name="Google Shape;171;p33"/>
          <p:cNvSpPr txBox="1">
            <a:spLocks noGrp="1"/>
          </p:cNvSpPr>
          <p:nvPr>
            <p:ph type="subTitle" idx="3"/>
          </p:nvPr>
        </p:nvSpPr>
        <p:spPr>
          <a:xfrm>
            <a:off x="2883600" y="1888100"/>
            <a:ext cx="1341900" cy="429000"/>
          </a:xfrm>
          <a:prstGeom prst="rect">
            <a:avLst/>
          </a:prstGeom>
        </p:spPr>
        <p:txBody>
          <a:bodyPr spcFirstLastPara="1" wrap="square" lIns="0" tIns="0" rIns="0" bIns="0" anchor="t" anchorCtr="0">
            <a:noAutofit/>
          </a:bodyPr>
          <a:lstStyle>
            <a:lvl1pPr lvl="0" rtl="0">
              <a:spcBef>
                <a:spcPts val="0"/>
              </a:spcBef>
              <a:spcAft>
                <a:spcPts val="0"/>
              </a:spcAft>
              <a:buClr>
                <a:schemeClr val="lt1"/>
              </a:buClr>
              <a:buSzPts val="1100"/>
              <a:buNone/>
              <a:defRPr sz="1100" b="1">
                <a:solidFill>
                  <a:schemeClr val="lt1"/>
                </a:solidFill>
              </a:defRPr>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a:endParaRPr/>
          </a:p>
        </p:txBody>
      </p:sp>
      <p:sp>
        <p:nvSpPr>
          <p:cNvPr id="172" name="Google Shape;172;p33"/>
          <p:cNvSpPr txBox="1">
            <a:spLocks noGrp="1"/>
          </p:cNvSpPr>
          <p:nvPr>
            <p:ph type="subTitle" idx="4"/>
          </p:nvPr>
        </p:nvSpPr>
        <p:spPr>
          <a:xfrm>
            <a:off x="2883600" y="2457650"/>
            <a:ext cx="1341900" cy="1583700"/>
          </a:xfrm>
          <a:prstGeom prst="rect">
            <a:avLst/>
          </a:prstGeom>
        </p:spPr>
        <p:txBody>
          <a:bodyPr spcFirstLastPara="1" wrap="square" lIns="0" tIns="0" rIns="0" bIns="0" anchor="t" anchorCtr="0">
            <a:noAutofit/>
          </a:bodyPr>
          <a:lstStyle>
            <a:lvl1pPr lvl="0" rtl="0">
              <a:spcBef>
                <a:spcPts val="0"/>
              </a:spcBef>
              <a:spcAft>
                <a:spcPts val="0"/>
              </a:spcAft>
              <a:buClr>
                <a:schemeClr val="lt1"/>
              </a:buClr>
              <a:buSzPts val="900"/>
              <a:buNone/>
              <a:defRPr sz="900">
                <a:solidFill>
                  <a:schemeClr val="lt1"/>
                </a:solidFill>
              </a:defRPr>
            </a:lvl1pPr>
            <a:lvl2pPr lvl="1" rtl="0">
              <a:spcBef>
                <a:spcPts val="0"/>
              </a:spcBef>
              <a:spcAft>
                <a:spcPts val="0"/>
              </a:spcAft>
              <a:buClr>
                <a:schemeClr val="lt1"/>
              </a:buClr>
              <a:buSzPts val="1100"/>
              <a:buNone/>
              <a:defRPr sz="1100">
                <a:solidFill>
                  <a:schemeClr val="lt1"/>
                </a:solidFill>
              </a:defRPr>
            </a:lvl2pPr>
            <a:lvl3pPr lvl="2" rtl="0">
              <a:spcBef>
                <a:spcPts val="0"/>
              </a:spcBef>
              <a:spcAft>
                <a:spcPts val="0"/>
              </a:spcAft>
              <a:buClr>
                <a:schemeClr val="lt1"/>
              </a:buClr>
              <a:buSzPts val="1100"/>
              <a:buNone/>
              <a:defRPr sz="1100">
                <a:solidFill>
                  <a:schemeClr val="lt1"/>
                </a:solidFill>
              </a:defRPr>
            </a:lvl3pPr>
            <a:lvl4pPr lvl="3" rtl="0">
              <a:spcBef>
                <a:spcPts val="0"/>
              </a:spcBef>
              <a:spcAft>
                <a:spcPts val="0"/>
              </a:spcAft>
              <a:buClr>
                <a:schemeClr val="lt1"/>
              </a:buClr>
              <a:buSzPts val="1100"/>
              <a:buNone/>
              <a:defRPr sz="1100">
                <a:solidFill>
                  <a:schemeClr val="lt1"/>
                </a:solidFill>
              </a:defRPr>
            </a:lvl4pPr>
            <a:lvl5pPr lvl="4" rtl="0">
              <a:spcBef>
                <a:spcPts val="0"/>
              </a:spcBef>
              <a:spcAft>
                <a:spcPts val="0"/>
              </a:spcAft>
              <a:buClr>
                <a:schemeClr val="lt1"/>
              </a:buClr>
              <a:buSzPts val="1100"/>
              <a:buNone/>
              <a:defRPr sz="1100">
                <a:solidFill>
                  <a:schemeClr val="lt1"/>
                </a:solidFill>
              </a:defRPr>
            </a:lvl5pPr>
            <a:lvl6pPr lvl="5" rtl="0">
              <a:spcBef>
                <a:spcPts val="0"/>
              </a:spcBef>
              <a:spcAft>
                <a:spcPts val="0"/>
              </a:spcAft>
              <a:buClr>
                <a:schemeClr val="lt1"/>
              </a:buClr>
              <a:buSzPts val="1100"/>
              <a:buNone/>
              <a:defRPr sz="1100">
                <a:solidFill>
                  <a:schemeClr val="lt1"/>
                </a:solidFill>
              </a:defRPr>
            </a:lvl6pPr>
            <a:lvl7pPr lvl="6" rtl="0">
              <a:spcBef>
                <a:spcPts val="0"/>
              </a:spcBef>
              <a:spcAft>
                <a:spcPts val="0"/>
              </a:spcAft>
              <a:buClr>
                <a:schemeClr val="lt1"/>
              </a:buClr>
              <a:buSzPts val="1100"/>
              <a:buNone/>
              <a:defRPr sz="1100">
                <a:solidFill>
                  <a:schemeClr val="lt1"/>
                </a:solidFill>
              </a:defRPr>
            </a:lvl7pPr>
            <a:lvl8pPr lvl="7" rtl="0">
              <a:spcBef>
                <a:spcPts val="0"/>
              </a:spcBef>
              <a:spcAft>
                <a:spcPts val="0"/>
              </a:spcAft>
              <a:buClr>
                <a:schemeClr val="lt1"/>
              </a:buClr>
              <a:buSzPts val="1100"/>
              <a:buNone/>
              <a:defRPr sz="1100">
                <a:solidFill>
                  <a:schemeClr val="lt1"/>
                </a:solidFill>
              </a:defRPr>
            </a:lvl8pPr>
            <a:lvl9pPr lvl="8" rtl="0">
              <a:spcBef>
                <a:spcPts val="0"/>
              </a:spcBef>
              <a:spcAft>
                <a:spcPts val="0"/>
              </a:spcAft>
              <a:buClr>
                <a:schemeClr val="lt1"/>
              </a:buClr>
              <a:buSzPts val="1100"/>
              <a:buNone/>
              <a:defRPr sz="1100">
                <a:solidFill>
                  <a:schemeClr val="lt1"/>
                </a:solidFill>
              </a:defRPr>
            </a:lvl9pPr>
          </a:lstStyle>
          <a:p>
            <a:endParaRPr/>
          </a:p>
        </p:txBody>
      </p:sp>
      <p:sp>
        <p:nvSpPr>
          <p:cNvPr id="173" name="Google Shape;173;p33"/>
          <p:cNvSpPr txBox="1">
            <a:spLocks noGrp="1"/>
          </p:cNvSpPr>
          <p:nvPr>
            <p:ph type="subTitle" idx="5"/>
          </p:nvPr>
        </p:nvSpPr>
        <p:spPr>
          <a:xfrm>
            <a:off x="4918500" y="1888100"/>
            <a:ext cx="1341900" cy="429000"/>
          </a:xfrm>
          <a:prstGeom prst="rect">
            <a:avLst/>
          </a:prstGeom>
        </p:spPr>
        <p:txBody>
          <a:bodyPr spcFirstLastPara="1" wrap="square" lIns="0" tIns="0" rIns="0" bIns="0" anchor="t" anchorCtr="0">
            <a:noAutofit/>
          </a:bodyPr>
          <a:lstStyle>
            <a:lvl1pPr lvl="0" rtl="0">
              <a:spcBef>
                <a:spcPts val="0"/>
              </a:spcBef>
              <a:spcAft>
                <a:spcPts val="0"/>
              </a:spcAft>
              <a:buClr>
                <a:schemeClr val="lt1"/>
              </a:buClr>
              <a:buSzPts val="1100"/>
              <a:buNone/>
              <a:defRPr sz="1100" b="1">
                <a:solidFill>
                  <a:schemeClr val="lt1"/>
                </a:solidFill>
              </a:defRPr>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a:endParaRPr/>
          </a:p>
        </p:txBody>
      </p:sp>
      <p:sp>
        <p:nvSpPr>
          <p:cNvPr id="174" name="Google Shape;174;p33"/>
          <p:cNvSpPr txBox="1">
            <a:spLocks noGrp="1"/>
          </p:cNvSpPr>
          <p:nvPr>
            <p:ph type="subTitle" idx="6"/>
          </p:nvPr>
        </p:nvSpPr>
        <p:spPr>
          <a:xfrm>
            <a:off x="4918500" y="2457650"/>
            <a:ext cx="1341900" cy="1583700"/>
          </a:xfrm>
          <a:prstGeom prst="rect">
            <a:avLst/>
          </a:prstGeom>
        </p:spPr>
        <p:txBody>
          <a:bodyPr spcFirstLastPara="1" wrap="square" lIns="0" tIns="0" rIns="0" bIns="0" anchor="t" anchorCtr="0">
            <a:noAutofit/>
          </a:bodyPr>
          <a:lstStyle>
            <a:lvl1pPr lvl="0" rtl="0">
              <a:spcBef>
                <a:spcPts val="0"/>
              </a:spcBef>
              <a:spcAft>
                <a:spcPts val="0"/>
              </a:spcAft>
              <a:buClr>
                <a:schemeClr val="lt1"/>
              </a:buClr>
              <a:buSzPts val="900"/>
              <a:buNone/>
              <a:defRPr sz="900">
                <a:solidFill>
                  <a:schemeClr val="lt1"/>
                </a:solidFill>
              </a:defRPr>
            </a:lvl1pPr>
            <a:lvl2pPr lvl="1" rtl="0">
              <a:spcBef>
                <a:spcPts val="0"/>
              </a:spcBef>
              <a:spcAft>
                <a:spcPts val="0"/>
              </a:spcAft>
              <a:buClr>
                <a:schemeClr val="lt1"/>
              </a:buClr>
              <a:buSzPts val="1100"/>
              <a:buNone/>
              <a:defRPr sz="1100">
                <a:solidFill>
                  <a:schemeClr val="lt1"/>
                </a:solidFill>
              </a:defRPr>
            </a:lvl2pPr>
            <a:lvl3pPr lvl="2" rtl="0">
              <a:spcBef>
                <a:spcPts val="0"/>
              </a:spcBef>
              <a:spcAft>
                <a:spcPts val="0"/>
              </a:spcAft>
              <a:buClr>
                <a:schemeClr val="lt1"/>
              </a:buClr>
              <a:buSzPts val="1100"/>
              <a:buNone/>
              <a:defRPr sz="1100">
                <a:solidFill>
                  <a:schemeClr val="lt1"/>
                </a:solidFill>
              </a:defRPr>
            </a:lvl3pPr>
            <a:lvl4pPr lvl="3" rtl="0">
              <a:spcBef>
                <a:spcPts val="0"/>
              </a:spcBef>
              <a:spcAft>
                <a:spcPts val="0"/>
              </a:spcAft>
              <a:buClr>
                <a:schemeClr val="lt1"/>
              </a:buClr>
              <a:buSzPts val="1100"/>
              <a:buNone/>
              <a:defRPr sz="1100">
                <a:solidFill>
                  <a:schemeClr val="lt1"/>
                </a:solidFill>
              </a:defRPr>
            </a:lvl4pPr>
            <a:lvl5pPr lvl="4" rtl="0">
              <a:spcBef>
                <a:spcPts val="0"/>
              </a:spcBef>
              <a:spcAft>
                <a:spcPts val="0"/>
              </a:spcAft>
              <a:buClr>
                <a:schemeClr val="lt1"/>
              </a:buClr>
              <a:buSzPts val="1100"/>
              <a:buNone/>
              <a:defRPr sz="1100">
                <a:solidFill>
                  <a:schemeClr val="lt1"/>
                </a:solidFill>
              </a:defRPr>
            </a:lvl5pPr>
            <a:lvl6pPr lvl="5" rtl="0">
              <a:spcBef>
                <a:spcPts val="0"/>
              </a:spcBef>
              <a:spcAft>
                <a:spcPts val="0"/>
              </a:spcAft>
              <a:buClr>
                <a:schemeClr val="lt1"/>
              </a:buClr>
              <a:buSzPts val="1100"/>
              <a:buNone/>
              <a:defRPr sz="1100">
                <a:solidFill>
                  <a:schemeClr val="lt1"/>
                </a:solidFill>
              </a:defRPr>
            </a:lvl6pPr>
            <a:lvl7pPr lvl="6" rtl="0">
              <a:spcBef>
                <a:spcPts val="0"/>
              </a:spcBef>
              <a:spcAft>
                <a:spcPts val="0"/>
              </a:spcAft>
              <a:buClr>
                <a:schemeClr val="lt1"/>
              </a:buClr>
              <a:buSzPts val="1100"/>
              <a:buNone/>
              <a:defRPr sz="1100">
                <a:solidFill>
                  <a:schemeClr val="lt1"/>
                </a:solidFill>
              </a:defRPr>
            </a:lvl7pPr>
            <a:lvl8pPr lvl="7" rtl="0">
              <a:spcBef>
                <a:spcPts val="0"/>
              </a:spcBef>
              <a:spcAft>
                <a:spcPts val="0"/>
              </a:spcAft>
              <a:buClr>
                <a:schemeClr val="lt1"/>
              </a:buClr>
              <a:buSzPts val="1100"/>
              <a:buNone/>
              <a:defRPr sz="1100">
                <a:solidFill>
                  <a:schemeClr val="lt1"/>
                </a:solidFill>
              </a:defRPr>
            </a:lvl8pPr>
            <a:lvl9pPr lvl="8" rtl="0">
              <a:spcBef>
                <a:spcPts val="0"/>
              </a:spcBef>
              <a:spcAft>
                <a:spcPts val="0"/>
              </a:spcAft>
              <a:buClr>
                <a:schemeClr val="lt1"/>
              </a:buClr>
              <a:buSzPts val="1100"/>
              <a:buNone/>
              <a:defRPr sz="1100">
                <a:solidFill>
                  <a:schemeClr val="lt1"/>
                </a:solidFill>
              </a:defRPr>
            </a:lvl9pPr>
          </a:lstStyle>
          <a:p>
            <a:endParaRPr/>
          </a:p>
        </p:txBody>
      </p:sp>
      <p:sp>
        <p:nvSpPr>
          <p:cNvPr id="175" name="Google Shape;175;p33"/>
          <p:cNvSpPr txBox="1">
            <a:spLocks noGrp="1"/>
          </p:cNvSpPr>
          <p:nvPr>
            <p:ph type="subTitle" idx="7"/>
          </p:nvPr>
        </p:nvSpPr>
        <p:spPr>
          <a:xfrm>
            <a:off x="6953400" y="1888100"/>
            <a:ext cx="1341900" cy="429000"/>
          </a:xfrm>
          <a:prstGeom prst="rect">
            <a:avLst/>
          </a:prstGeom>
        </p:spPr>
        <p:txBody>
          <a:bodyPr spcFirstLastPara="1" wrap="square" lIns="0" tIns="0" rIns="0" bIns="0" anchor="t" anchorCtr="0">
            <a:noAutofit/>
          </a:bodyPr>
          <a:lstStyle>
            <a:lvl1pPr lvl="0" rtl="0">
              <a:spcBef>
                <a:spcPts val="0"/>
              </a:spcBef>
              <a:spcAft>
                <a:spcPts val="0"/>
              </a:spcAft>
              <a:buClr>
                <a:schemeClr val="lt1"/>
              </a:buClr>
              <a:buSzPts val="1100"/>
              <a:buNone/>
              <a:defRPr sz="1100" b="1">
                <a:solidFill>
                  <a:schemeClr val="lt1"/>
                </a:solidFill>
              </a:defRPr>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a:endParaRPr/>
          </a:p>
        </p:txBody>
      </p:sp>
      <p:sp>
        <p:nvSpPr>
          <p:cNvPr id="176" name="Google Shape;176;p33"/>
          <p:cNvSpPr txBox="1">
            <a:spLocks noGrp="1"/>
          </p:cNvSpPr>
          <p:nvPr>
            <p:ph type="subTitle" idx="8"/>
          </p:nvPr>
        </p:nvSpPr>
        <p:spPr>
          <a:xfrm>
            <a:off x="6953400" y="2457650"/>
            <a:ext cx="1341900" cy="1583700"/>
          </a:xfrm>
          <a:prstGeom prst="rect">
            <a:avLst/>
          </a:prstGeom>
        </p:spPr>
        <p:txBody>
          <a:bodyPr spcFirstLastPara="1" wrap="square" lIns="0" tIns="0" rIns="0" bIns="0" anchor="t" anchorCtr="0">
            <a:noAutofit/>
          </a:bodyPr>
          <a:lstStyle>
            <a:lvl1pPr lvl="0" rtl="0">
              <a:spcBef>
                <a:spcPts val="0"/>
              </a:spcBef>
              <a:spcAft>
                <a:spcPts val="0"/>
              </a:spcAft>
              <a:buClr>
                <a:schemeClr val="lt1"/>
              </a:buClr>
              <a:buSzPts val="900"/>
              <a:buNone/>
              <a:defRPr sz="900">
                <a:solidFill>
                  <a:schemeClr val="lt1"/>
                </a:solidFill>
              </a:defRPr>
            </a:lvl1pPr>
            <a:lvl2pPr lvl="1" rtl="0">
              <a:spcBef>
                <a:spcPts val="0"/>
              </a:spcBef>
              <a:spcAft>
                <a:spcPts val="0"/>
              </a:spcAft>
              <a:buClr>
                <a:schemeClr val="lt1"/>
              </a:buClr>
              <a:buSzPts val="1100"/>
              <a:buNone/>
              <a:defRPr sz="1100">
                <a:solidFill>
                  <a:schemeClr val="lt1"/>
                </a:solidFill>
              </a:defRPr>
            </a:lvl2pPr>
            <a:lvl3pPr lvl="2" rtl="0">
              <a:spcBef>
                <a:spcPts val="0"/>
              </a:spcBef>
              <a:spcAft>
                <a:spcPts val="0"/>
              </a:spcAft>
              <a:buClr>
                <a:schemeClr val="lt1"/>
              </a:buClr>
              <a:buSzPts val="1100"/>
              <a:buNone/>
              <a:defRPr sz="1100">
                <a:solidFill>
                  <a:schemeClr val="lt1"/>
                </a:solidFill>
              </a:defRPr>
            </a:lvl3pPr>
            <a:lvl4pPr lvl="3" rtl="0">
              <a:spcBef>
                <a:spcPts val="0"/>
              </a:spcBef>
              <a:spcAft>
                <a:spcPts val="0"/>
              </a:spcAft>
              <a:buClr>
                <a:schemeClr val="lt1"/>
              </a:buClr>
              <a:buSzPts val="1100"/>
              <a:buNone/>
              <a:defRPr sz="1100">
                <a:solidFill>
                  <a:schemeClr val="lt1"/>
                </a:solidFill>
              </a:defRPr>
            </a:lvl4pPr>
            <a:lvl5pPr lvl="4" rtl="0">
              <a:spcBef>
                <a:spcPts val="0"/>
              </a:spcBef>
              <a:spcAft>
                <a:spcPts val="0"/>
              </a:spcAft>
              <a:buClr>
                <a:schemeClr val="lt1"/>
              </a:buClr>
              <a:buSzPts val="1100"/>
              <a:buNone/>
              <a:defRPr sz="1100">
                <a:solidFill>
                  <a:schemeClr val="lt1"/>
                </a:solidFill>
              </a:defRPr>
            </a:lvl5pPr>
            <a:lvl6pPr lvl="5" rtl="0">
              <a:spcBef>
                <a:spcPts val="0"/>
              </a:spcBef>
              <a:spcAft>
                <a:spcPts val="0"/>
              </a:spcAft>
              <a:buClr>
                <a:schemeClr val="lt1"/>
              </a:buClr>
              <a:buSzPts val="1100"/>
              <a:buNone/>
              <a:defRPr sz="1100">
                <a:solidFill>
                  <a:schemeClr val="lt1"/>
                </a:solidFill>
              </a:defRPr>
            </a:lvl6pPr>
            <a:lvl7pPr lvl="6" rtl="0">
              <a:spcBef>
                <a:spcPts val="0"/>
              </a:spcBef>
              <a:spcAft>
                <a:spcPts val="0"/>
              </a:spcAft>
              <a:buClr>
                <a:schemeClr val="lt1"/>
              </a:buClr>
              <a:buSzPts val="1100"/>
              <a:buNone/>
              <a:defRPr sz="1100">
                <a:solidFill>
                  <a:schemeClr val="lt1"/>
                </a:solidFill>
              </a:defRPr>
            </a:lvl7pPr>
            <a:lvl8pPr lvl="7" rtl="0">
              <a:spcBef>
                <a:spcPts val="0"/>
              </a:spcBef>
              <a:spcAft>
                <a:spcPts val="0"/>
              </a:spcAft>
              <a:buClr>
                <a:schemeClr val="lt1"/>
              </a:buClr>
              <a:buSzPts val="1100"/>
              <a:buNone/>
              <a:defRPr sz="1100">
                <a:solidFill>
                  <a:schemeClr val="lt1"/>
                </a:solidFill>
              </a:defRPr>
            </a:lvl8pPr>
            <a:lvl9pPr lvl="8" rtl="0">
              <a:spcBef>
                <a:spcPts val="0"/>
              </a:spcBef>
              <a:spcAft>
                <a:spcPts val="0"/>
              </a:spcAft>
              <a:buClr>
                <a:schemeClr val="lt1"/>
              </a:buClr>
              <a:buSzPts val="1100"/>
              <a:buNone/>
              <a:defRPr sz="1100">
                <a:solidFill>
                  <a:schemeClr val="lt1"/>
                </a:solidFill>
              </a:defRPr>
            </a:lvl9pPr>
          </a:lstStyle>
          <a:p>
            <a:endParaRPr/>
          </a:p>
        </p:txBody>
      </p:sp>
      <p:pic>
        <p:nvPicPr>
          <p:cNvPr id="177" name="Google Shape;177;p33"/>
          <p:cNvPicPr preferRelativeResize="0"/>
          <p:nvPr/>
        </p:nvPicPr>
        <p:blipFill rotWithShape="1">
          <a:blip r:embed="rId2">
            <a:alphaModFix/>
          </a:blip>
          <a:srcRect b="10"/>
          <a:stretch/>
        </p:blipFill>
        <p:spPr>
          <a:xfrm>
            <a:off x="287600" y="4763627"/>
            <a:ext cx="759701" cy="144175"/>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4 Columns (Multi)">
  <p:cSld name="TITLE_ONLY_1_1_1_1_1_1">
    <p:spTree>
      <p:nvGrpSpPr>
        <p:cNvPr id="1" name="Shape 178"/>
        <p:cNvGrpSpPr/>
        <p:nvPr/>
      </p:nvGrpSpPr>
      <p:grpSpPr>
        <a:xfrm>
          <a:off x="0" y="0"/>
          <a:ext cx="0" cy="0"/>
          <a:chOff x="0" y="0"/>
          <a:chExt cx="0" cy="0"/>
        </a:xfrm>
      </p:grpSpPr>
      <p:sp>
        <p:nvSpPr>
          <p:cNvPr id="179" name="Google Shape;179;p34"/>
          <p:cNvSpPr txBox="1">
            <a:spLocks noGrp="1"/>
          </p:cNvSpPr>
          <p:nvPr>
            <p:ph type="title"/>
          </p:nvPr>
        </p:nvSpPr>
        <p:spPr>
          <a:xfrm>
            <a:off x="612600" y="546138"/>
            <a:ext cx="7918800" cy="429000"/>
          </a:xfrm>
          <a:prstGeom prst="rect">
            <a:avLst/>
          </a:prstGeom>
        </p:spPr>
        <p:txBody>
          <a:bodyPr spcFirstLastPara="1" wrap="square" lIns="0" tIns="0" rIns="0" bIns="0"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80" name="Google Shape;180;p34"/>
          <p:cNvSpPr txBox="1"/>
          <p:nvPr/>
        </p:nvSpPr>
        <p:spPr>
          <a:xfrm>
            <a:off x="5650530" y="4747513"/>
            <a:ext cx="3219900" cy="1764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650">
                <a:solidFill>
                  <a:schemeClr val="dk1"/>
                </a:solidFill>
                <a:latin typeface="Open Sans SemiBold"/>
                <a:ea typeface="Open Sans SemiBold"/>
                <a:cs typeface="Open Sans SemiBold"/>
                <a:sym typeface="Open Sans SemiBold"/>
              </a:rPr>
              <a:t>RESTRICTED. CONFIDENTIAL. DO NOT SHARE</a:t>
            </a:r>
            <a:endParaRPr sz="650">
              <a:solidFill>
                <a:schemeClr val="dk1"/>
              </a:solidFill>
              <a:latin typeface="Open Sans SemiBold"/>
              <a:ea typeface="Open Sans SemiBold"/>
              <a:cs typeface="Open Sans SemiBold"/>
              <a:sym typeface="Open Sans SemiBold"/>
            </a:endParaRPr>
          </a:p>
        </p:txBody>
      </p:sp>
      <p:sp>
        <p:nvSpPr>
          <p:cNvPr id="181" name="Google Shape;181;p34"/>
          <p:cNvSpPr txBox="1">
            <a:spLocks noGrp="1"/>
          </p:cNvSpPr>
          <p:nvPr>
            <p:ph type="subTitle" idx="1"/>
          </p:nvPr>
        </p:nvSpPr>
        <p:spPr>
          <a:xfrm>
            <a:off x="848700" y="1888100"/>
            <a:ext cx="1341900" cy="4290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1100"/>
              <a:buNone/>
              <a:defRPr sz="1100" b="1">
                <a:solidFill>
                  <a:schemeClr val="dk1"/>
                </a:solidFill>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182" name="Google Shape;182;p34"/>
          <p:cNvSpPr txBox="1">
            <a:spLocks noGrp="1"/>
          </p:cNvSpPr>
          <p:nvPr>
            <p:ph type="subTitle" idx="2"/>
          </p:nvPr>
        </p:nvSpPr>
        <p:spPr>
          <a:xfrm>
            <a:off x="848700" y="2457650"/>
            <a:ext cx="1341900" cy="15837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900"/>
              <a:buNone/>
              <a:defRPr sz="900">
                <a:solidFill>
                  <a:schemeClr val="dk1"/>
                </a:solidFill>
              </a:defRPr>
            </a:lvl1pPr>
            <a:lvl2pPr lvl="1" rtl="0">
              <a:spcBef>
                <a:spcPts val="0"/>
              </a:spcBef>
              <a:spcAft>
                <a:spcPts val="0"/>
              </a:spcAft>
              <a:buClr>
                <a:schemeClr val="dk1"/>
              </a:buClr>
              <a:buSzPts val="1100"/>
              <a:buNone/>
              <a:defRPr sz="1100">
                <a:solidFill>
                  <a:schemeClr val="dk1"/>
                </a:solidFill>
              </a:defRPr>
            </a:lvl2pPr>
            <a:lvl3pPr lvl="2" rtl="0">
              <a:spcBef>
                <a:spcPts val="0"/>
              </a:spcBef>
              <a:spcAft>
                <a:spcPts val="0"/>
              </a:spcAft>
              <a:buClr>
                <a:schemeClr val="dk1"/>
              </a:buClr>
              <a:buSzPts val="1100"/>
              <a:buNone/>
              <a:defRPr sz="1100">
                <a:solidFill>
                  <a:schemeClr val="dk1"/>
                </a:solidFill>
              </a:defRPr>
            </a:lvl3pPr>
            <a:lvl4pPr lvl="3" rtl="0">
              <a:spcBef>
                <a:spcPts val="0"/>
              </a:spcBef>
              <a:spcAft>
                <a:spcPts val="0"/>
              </a:spcAft>
              <a:buClr>
                <a:schemeClr val="dk1"/>
              </a:buClr>
              <a:buSzPts val="1100"/>
              <a:buNone/>
              <a:defRPr sz="1100">
                <a:solidFill>
                  <a:schemeClr val="dk1"/>
                </a:solidFill>
              </a:defRPr>
            </a:lvl4pPr>
            <a:lvl5pPr lvl="4" rtl="0">
              <a:spcBef>
                <a:spcPts val="0"/>
              </a:spcBef>
              <a:spcAft>
                <a:spcPts val="0"/>
              </a:spcAft>
              <a:buClr>
                <a:schemeClr val="dk1"/>
              </a:buClr>
              <a:buSzPts val="1100"/>
              <a:buNone/>
              <a:defRPr sz="1100">
                <a:solidFill>
                  <a:schemeClr val="dk1"/>
                </a:solidFill>
              </a:defRPr>
            </a:lvl5pPr>
            <a:lvl6pPr lvl="5" rtl="0">
              <a:spcBef>
                <a:spcPts val="0"/>
              </a:spcBef>
              <a:spcAft>
                <a:spcPts val="0"/>
              </a:spcAft>
              <a:buClr>
                <a:schemeClr val="dk1"/>
              </a:buClr>
              <a:buSzPts val="1100"/>
              <a:buNone/>
              <a:defRPr sz="1100">
                <a:solidFill>
                  <a:schemeClr val="dk1"/>
                </a:solidFill>
              </a:defRPr>
            </a:lvl6pPr>
            <a:lvl7pPr lvl="6" rtl="0">
              <a:spcBef>
                <a:spcPts val="0"/>
              </a:spcBef>
              <a:spcAft>
                <a:spcPts val="0"/>
              </a:spcAft>
              <a:buClr>
                <a:schemeClr val="dk1"/>
              </a:buClr>
              <a:buSzPts val="1100"/>
              <a:buNone/>
              <a:defRPr sz="1100">
                <a:solidFill>
                  <a:schemeClr val="dk1"/>
                </a:solidFill>
              </a:defRPr>
            </a:lvl7pPr>
            <a:lvl8pPr lvl="7" rtl="0">
              <a:spcBef>
                <a:spcPts val="0"/>
              </a:spcBef>
              <a:spcAft>
                <a:spcPts val="0"/>
              </a:spcAft>
              <a:buClr>
                <a:schemeClr val="dk1"/>
              </a:buClr>
              <a:buSzPts val="1100"/>
              <a:buNone/>
              <a:defRPr sz="1100">
                <a:solidFill>
                  <a:schemeClr val="dk1"/>
                </a:solidFill>
              </a:defRPr>
            </a:lvl8pPr>
            <a:lvl9pPr lvl="8" rtl="0">
              <a:spcBef>
                <a:spcPts val="0"/>
              </a:spcBef>
              <a:spcAft>
                <a:spcPts val="0"/>
              </a:spcAft>
              <a:buClr>
                <a:schemeClr val="dk1"/>
              </a:buClr>
              <a:buSzPts val="1100"/>
              <a:buNone/>
              <a:defRPr sz="1100">
                <a:solidFill>
                  <a:schemeClr val="dk1"/>
                </a:solidFill>
              </a:defRPr>
            </a:lvl9pPr>
          </a:lstStyle>
          <a:p>
            <a:endParaRPr/>
          </a:p>
        </p:txBody>
      </p:sp>
      <p:sp>
        <p:nvSpPr>
          <p:cNvPr id="183" name="Google Shape;183;p34"/>
          <p:cNvSpPr txBox="1">
            <a:spLocks noGrp="1"/>
          </p:cNvSpPr>
          <p:nvPr>
            <p:ph type="subTitle" idx="3"/>
          </p:nvPr>
        </p:nvSpPr>
        <p:spPr>
          <a:xfrm>
            <a:off x="2883600" y="1888100"/>
            <a:ext cx="1341900" cy="4290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1100"/>
              <a:buNone/>
              <a:defRPr sz="1100" b="1">
                <a:solidFill>
                  <a:schemeClr val="dk1"/>
                </a:solidFill>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184" name="Google Shape;184;p34"/>
          <p:cNvSpPr txBox="1">
            <a:spLocks noGrp="1"/>
          </p:cNvSpPr>
          <p:nvPr>
            <p:ph type="subTitle" idx="4"/>
          </p:nvPr>
        </p:nvSpPr>
        <p:spPr>
          <a:xfrm>
            <a:off x="2883600" y="2457650"/>
            <a:ext cx="1341900" cy="15837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900"/>
              <a:buNone/>
              <a:defRPr sz="900">
                <a:solidFill>
                  <a:schemeClr val="dk1"/>
                </a:solidFill>
              </a:defRPr>
            </a:lvl1pPr>
            <a:lvl2pPr lvl="1" rtl="0">
              <a:spcBef>
                <a:spcPts val="0"/>
              </a:spcBef>
              <a:spcAft>
                <a:spcPts val="0"/>
              </a:spcAft>
              <a:buClr>
                <a:schemeClr val="dk1"/>
              </a:buClr>
              <a:buSzPts val="1100"/>
              <a:buNone/>
              <a:defRPr sz="1100">
                <a:solidFill>
                  <a:schemeClr val="dk1"/>
                </a:solidFill>
              </a:defRPr>
            </a:lvl2pPr>
            <a:lvl3pPr lvl="2" rtl="0">
              <a:spcBef>
                <a:spcPts val="0"/>
              </a:spcBef>
              <a:spcAft>
                <a:spcPts val="0"/>
              </a:spcAft>
              <a:buClr>
                <a:schemeClr val="dk1"/>
              </a:buClr>
              <a:buSzPts val="1100"/>
              <a:buNone/>
              <a:defRPr sz="1100">
                <a:solidFill>
                  <a:schemeClr val="dk1"/>
                </a:solidFill>
              </a:defRPr>
            </a:lvl3pPr>
            <a:lvl4pPr lvl="3" rtl="0">
              <a:spcBef>
                <a:spcPts val="0"/>
              </a:spcBef>
              <a:spcAft>
                <a:spcPts val="0"/>
              </a:spcAft>
              <a:buClr>
                <a:schemeClr val="dk1"/>
              </a:buClr>
              <a:buSzPts val="1100"/>
              <a:buNone/>
              <a:defRPr sz="1100">
                <a:solidFill>
                  <a:schemeClr val="dk1"/>
                </a:solidFill>
              </a:defRPr>
            </a:lvl4pPr>
            <a:lvl5pPr lvl="4" rtl="0">
              <a:spcBef>
                <a:spcPts val="0"/>
              </a:spcBef>
              <a:spcAft>
                <a:spcPts val="0"/>
              </a:spcAft>
              <a:buClr>
                <a:schemeClr val="dk1"/>
              </a:buClr>
              <a:buSzPts val="1100"/>
              <a:buNone/>
              <a:defRPr sz="1100">
                <a:solidFill>
                  <a:schemeClr val="dk1"/>
                </a:solidFill>
              </a:defRPr>
            </a:lvl5pPr>
            <a:lvl6pPr lvl="5" rtl="0">
              <a:spcBef>
                <a:spcPts val="0"/>
              </a:spcBef>
              <a:spcAft>
                <a:spcPts val="0"/>
              </a:spcAft>
              <a:buClr>
                <a:schemeClr val="dk1"/>
              </a:buClr>
              <a:buSzPts val="1100"/>
              <a:buNone/>
              <a:defRPr sz="1100">
                <a:solidFill>
                  <a:schemeClr val="dk1"/>
                </a:solidFill>
              </a:defRPr>
            </a:lvl6pPr>
            <a:lvl7pPr lvl="6" rtl="0">
              <a:spcBef>
                <a:spcPts val="0"/>
              </a:spcBef>
              <a:spcAft>
                <a:spcPts val="0"/>
              </a:spcAft>
              <a:buClr>
                <a:schemeClr val="dk1"/>
              </a:buClr>
              <a:buSzPts val="1100"/>
              <a:buNone/>
              <a:defRPr sz="1100">
                <a:solidFill>
                  <a:schemeClr val="dk1"/>
                </a:solidFill>
              </a:defRPr>
            </a:lvl7pPr>
            <a:lvl8pPr lvl="7" rtl="0">
              <a:spcBef>
                <a:spcPts val="0"/>
              </a:spcBef>
              <a:spcAft>
                <a:spcPts val="0"/>
              </a:spcAft>
              <a:buClr>
                <a:schemeClr val="dk1"/>
              </a:buClr>
              <a:buSzPts val="1100"/>
              <a:buNone/>
              <a:defRPr sz="1100">
                <a:solidFill>
                  <a:schemeClr val="dk1"/>
                </a:solidFill>
              </a:defRPr>
            </a:lvl8pPr>
            <a:lvl9pPr lvl="8" rtl="0">
              <a:spcBef>
                <a:spcPts val="0"/>
              </a:spcBef>
              <a:spcAft>
                <a:spcPts val="0"/>
              </a:spcAft>
              <a:buClr>
                <a:schemeClr val="dk1"/>
              </a:buClr>
              <a:buSzPts val="1100"/>
              <a:buNone/>
              <a:defRPr sz="1100">
                <a:solidFill>
                  <a:schemeClr val="dk1"/>
                </a:solidFill>
              </a:defRPr>
            </a:lvl9pPr>
          </a:lstStyle>
          <a:p>
            <a:endParaRPr/>
          </a:p>
        </p:txBody>
      </p:sp>
      <p:sp>
        <p:nvSpPr>
          <p:cNvPr id="185" name="Google Shape;185;p34"/>
          <p:cNvSpPr txBox="1">
            <a:spLocks noGrp="1"/>
          </p:cNvSpPr>
          <p:nvPr>
            <p:ph type="subTitle" idx="5"/>
          </p:nvPr>
        </p:nvSpPr>
        <p:spPr>
          <a:xfrm>
            <a:off x="4918500" y="1888100"/>
            <a:ext cx="1341900" cy="4290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1100"/>
              <a:buNone/>
              <a:defRPr sz="1100" b="1">
                <a:solidFill>
                  <a:schemeClr val="dk1"/>
                </a:solidFill>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186" name="Google Shape;186;p34"/>
          <p:cNvSpPr txBox="1">
            <a:spLocks noGrp="1"/>
          </p:cNvSpPr>
          <p:nvPr>
            <p:ph type="subTitle" idx="6"/>
          </p:nvPr>
        </p:nvSpPr>
        <p:spPr>
          <a:xfrm>
            <a:off x="4918500" y="2457650"/>
            <a:ext cx="1341900" cy="15837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900"/>
              <a:buNone/>
              <a:defRPr sz="900">
                <a:solidFill>
                  <a:schemeClr val="dk1"/>
                </a:solidFill>
              </a:defRPr>
            </a:lvl1pPr>
            <a:lvl2pPr lvl="1" rtl="0">
              <a:spcBef>
                <a:spcPts val="0"/>
              </a:spcBef>
              <a:spcAft>
                <a:spcPts val="0"/>
              </a:spcAft>
              <a:buClr>
                <a:schemeClr val="dk1"/>
              </a:buClr>
              <a:buSzPts val="1100"/>
              <a:buNone/>
              <a:defRPr sz="1100">
                <a:solidFill>
                  <a:schemeClr val="dk1"/>
                </a:solidFill>
              </a:defRPr>
            </a:lvl2pPr>
            <a:lvl3pPr lvl="2" rtl="0">
              <a:spcBef>
                <a:spcPts val="0"/>
              </a:spcBef>
              <a:spcAft>
                <a:spcPts val="0"/>
              </a:spcAft>
              <a:buClr>
                <a:schemeClr val="dk1"/>
              </a:buClr>
              <a:buSzPts val="1100"/>
              <a:buNone/>
              <a:defRPr sz="1100">
                <a:solidFill>
                  <a:schemeClr val="dk1"/>
                </a:solidFill>
              </a:defRPr>
            </a:lvl3pPr>
            <a:lvl4pPr lvl="3" rtl="0">
              <a:spcBef>
                <a:spcPts val="0"/>
              </a:spcBef>
              <a:spcAft>
                <a:spcPts val="0"/>
              </a:spcAft>
              <a:buClr>
                <a:schemeClr val="dk1"/>
              </a:buClr>
              <a:buSzPts val="1100"/>
              <a:buNone/>
              <a:defRPr sz="1100">
                <a:solidFill>
                  <a:schemeClr val="dk1"/>
                </a:solidFill>
              </a:defRPr>
            </a:lvl4pPr>
            <a:lvl5pPr lvl="4" rtl="0">
              <a:spcBef>
                <a:spcPts val="0"/>
              </a:spcBef>
              <a:spcAft>
                <a:spcPts val="0"/>
              </a:spcAft>
              <a:buClr>
                <a:schemeClr val="dk1"/>
              </a:buClr>
              <a:buSzPts val="1100"/>
              <a:buNone/>
              <a:defRPr sz="1100">
                <a:solidFill>
                  <a:schemeClr val="dk1"/>
                </a:solidFill>
              </a:defRPr>
            </a:lvl5pPr>
            <a:lvl6pPr lvl="5" rtl="0">
              <a:spcBef>
                <a:spcPts val="0"/>
              </a:spcBef>
              <a:spcAft>
                <a:spcPts val="0"/>
              </a:spcAft>
              <a:buClr>
                <a:schemeClr val="dk1"/>
              </a:buClr>
              <a:buSzPts val="1100"/>
              <a:buNone/>
              <a:defRPr sz="1100">
                <a:solidFill>
                  <a:schemeClr val="dk1"/>
                </a:solidFill>
              </a:defRPr>
            </a:lvl6pPr>
            <a:lvl7pPr lvl="6" rtl="0">
              <a:spcBef>
                <a:spcPts val="0"/>
              </a:spcBef>
              <a:spcAft>
                <a:spcPts val="0"/>
              </a:spcAft>
              <a:buClr>
                <a:schemeClr val="dk1"/>
              </a:buClr>
              <a:buSzPts val="1100"/>
              <a:buNone/>
              <a:defRPr sz="1100">
                <a:solidFill>
                  <a:schemeClr val="dk1"/>
                </a:solidFill>
              </a:defRPr>
            </a:lvl7pPr>
            <a:lvl8pPr lvl="7" rtl="0">
              <a:spcBef>
                <a:spcPts val="0"/>
              </a:spcBef>
              <a:spcAft>
                <a:spcPts val="0"/>
              </a:spcAft>
              <a:buClr>
                <a:schemeClr val="dk1"/>
              </a:buClr>
              <a:buSzPts val="1100"/>
              <a:buNone/>
              <a:defRPr sz="1100">
                <a:solidFill>
                  <a:schemeClr val="dk1"/>
                </a:solidFill>
              </a:defRPr>
            </a:lvl8pPr>
            <a:lvl9pPr lvl="8" rtl="0">
              <a:spcBef>
                <a:spcPts val="0"/>
              </a:spcBef>
              <a:spcAft>
                <a:spcPts val="0"/>
              </a:spcAft>
              <a:buClr>
                <a:schemeClr val="dk1"/>
              </a:buClr>
              <a:buSzPts val="1100"/>
              <a:buNone/>
              <a:defRPr sz="1100">
                <a:solidFill>
                  <a:schemeClr val="dk1"/>
                </a:solidFill>
              </a:defRPr>
            </a:lvl9pPr>
          </a:lstStyle>
          <a:p>
            <a:endParaRPr/>
          </a:p>
        </p:txBody>
      </p:sp>
      <p:sp>
        <p:nvSpPr>
          <p:cNvPr id="187" name="Google Shape;187;p34"/>
          <p:cNvSpPr txBox="1">
            <a:spLocks noGrp="1"/>
          </p:cNvSpPr>
          <p:nvPr>
            <p:ph type="subTitle" idx="7"/>
          </p:nvPr>
        </p:nvSpPr>
        <p:spPr>
          <a:xfrm>
            <a:off x="6953400" y="1888100"/>
            <a:ext cx="1341900" cy="4290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1100"/>
              <a:buNone/>
              <a:defRPr sz="1100" b="1">
                <a:solidFill>
                  <a:schemeClr val="dk1"/>
                </a:solidFill>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188" name="Google Shape;188;p34"/>
          <p:cNvSpPr txBox="1">
            <a:spLocks noGrp="1"/>
          </p:cNvSpPr>
          <p:nvPr>
            <p:ph type="subTitle" idx="8"/>
          </p:nvPr>
        </p:nvSpPr>
        <p:spPr>
          <a:xfrm>
            <a:off x="6953400" y="2457650"/>
            <a:ext cx="1341900" cy="15837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900"/>
              <a:buNone/>
              <a:defRPr sz="900">
                <a:solidFill>
                  <a:schemeClr val="dk1"/>
                </a:solidFill>
              </a:defRPr>
            </a:lvl1pPr>
            <a:lvl2pPr lvl="1" rtl="0">
              <a:spcBef>
                <a:spcPts val="0"/>
              </a:spcBef>
              <a:spcAft>
                <a:spcPts val="0"/>
              </a:spcAft>
              <a:buClr>
                <a:schemeClr val="dk1"/>
              </a:buClr>
              <a:buSzPts val="1100"/>
              <a:buNone/>
              <a:defRPr sz="1100">
                <a:solidFill>
                  <a:schemeClr val="dk1"/>
                </a:solidFill>
              </a:defRPr>
            </a:lvl2pPr>
            <a:lvl3pPr lvl="2" rtl="0">
              <a:spcBef>
                <a:spcPts val="0"/>
              </a:spcBef>
              <a:spcAft>
                <a:spcPts val="0"/>
              </a:spcAft>
              <a:buClr>
                <a:schemeClr val="dk1"/>
              </a:buClr>
              <a:buSzPts val="1100"/>
              <a:buNone/>
              <a:defRPr sz="1100">
                <a:solidFill>
                  <a:schemeClr val="dk1"/>
                </a:solidFill>
              </a:defRPr>
            </a:lvl3pPr>
            <a:lvl4pPr lvl="3" rtl="0">
              <a:spcBef>
                <a:spcPts val="0"/>
              </a:spcBef>
              <a:spcAft>
                <a:spcPts val="0"/>
              </a:spcAft>
              <a:buClr>
                <a:schemeClr val="dk1"/>
              </a:buClr>
              <a:buSzPts val="1100"/>
              <a:buNone/>
              <a:defRPr sz="1100">
                <a:solidFill>
                  <a:schemeClr val="dk1"/>
                </a:solidFill>
              </a:defRPr>
            </a:lvl4pPr>
            <a:lvl5pPr lvl="4" rtl="0">
              <a:spcBef>
                <a:spcPts val="0"/>
              </a:spcBef>
              <a:spcAft>
                <a:spcPts val="0"/>
              </a:spcAft>
              <a:buClr>
                <a:schemeClr val="dk1"/>
              </a:buClr>
              <a:buSzPts val="1100"/>
              <a:buNone/>
              <a:defRPr sz="1100">
                <a:solidFill>
                  <a:schemeClr val="dk1"/>
                </a:solidFill>
              </a:defRPr>
            </a:lvl5pPr>
            <a:lvl6pPr lvl="5" rtl="0">
              <a:spcBef>
                <a:spcPts val="0"/>
              </a:spcBef>
              <a:spcAft>
                <a:spcPts val="0"/>
              </a:spcAft>
              <a:buClr>
                <a:schemeClr val="dk1"/>
              </a:buClr>
              <a:buSzPts val="1100"/>
              <a:buNone/>
              <a:defRPr sz="1100">
                <a:solidFill>
                  <a:schemeClr val="dk1"/>
                </a:solidFill>
              </a:defRPr>
            </a:lvl6pPr>
            <a:lvl7pPr lvl="6" rtl="0">
              <a:spcBef>
                <a:spcPts val="0"/>
              </a:spcBef>
              <a:spcAft>
                <a:spcPts val="0"/>
              </a:spcAft>
              <a:buClr>
                <a:schemeClr val="dk1"/>
              </a:buClr>
              <a:buSzPts val="1100"/>
              <a:buNone/>
              <a:defRPr sz="1100">
                <a:solidFill>
                  <a:schemeClr val="dk1"/>
                </a:solidFill>
              </a:defRPr>
            </a:lvl7pPr>
            <a:lvl8pPr lvl="7" rtl="0">
              <a:spcBef>
                <a:spcPts val="0"/>
              </a:spcBef>
              <a:spcAft>
                <a:spcPts val="0"/>
              </a:spcAft>
              <a:buClr>
                <a:schemeClr val="dk1"/>
              </a:buClr>
              <a:buSzPts val="1100"/>
              <a:buNone/>
              <a:defRPr sz="1100">
                <a:solidFill>
                  <a:schemeClr val="dk1"/>
                </a:solidFill>
              </a:defRPr>
            </a:lvl8pPr>
            <a:lvl9pPr lvl="8" rtl="0">
              <a:spcBef>
                <a:spcPts val="0"/>
              </a:spcBef>
              <a:spcAft>
                <a:spcPts val="0"/>
              </a:spcAft>
              <a:buClr>
                <a:schemeClr val="dk1"/>
              </a:buClr>
              <a:buSzPts val="1100"/>
              <a:buNone/>
              <a:defRPr sz="1100">
                <a:solidFill>
                  <a:schemeClr val="dk1"/>
                </a:solidFill>
              </a:defRPr>
            </a:lvl9pPr>
          </a:lstStyle>
          <a:p>
            <a:endParaRPr/>
          </a:p>
        </p:txBody>
      </p:sp>
      <p:pic>
        <p:nvPicPr>
          <p:cNvPr id="189" name="Google Shape;189;p34"/>
          <p:cNvPicPr preferRelativeResize="0"/>
          <p:nvPr/>
        </p:nvPicPr>
        <p:blipFill rotWithShape="1">
          <a:blip r:embed="rId2">
            <a:alphaModFix/>
          </a:blip>
          <a:srcRect b="10"/>
          <a:stretch/>
        </p:blipFill>
        <p:spPr>
          <a:xfrm>
            <a:off x="287600" y="4763627"/>
            <a:ext cx="759701" cy="144175"/>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3 Columns (Dark)">
  <p:cSld name="TITLE_ONLY_1_1_1_1_1_1_1">
    <p:bg>
      <p:bgPr>
        <a:blipFill>
          <a:blip r:embed="rId2">
            <a:alphaModFix/>
          </a:blip>
          <a:stretch>
            <a:fillRect/>
          </a:stretch>
        </a:blipFill>
        <a:effectLst/>
      </p:bgPr>
    </p:bg>
    <p:spTree>
      <p:nvGrpSpPr>
        <p:cNvPr id="1" name="Shape 190"/>
        <p:cNvGrpSpPr/>
        <p:nvPr/>
      </p:nvGrpSpPr>
      <p:grpSpPr>
        <a:xfrm>
          <a:off x="0" y="0"/>
          <a:ext cx="0" cy="0"/>
          <a:chOff x="0" y="0"/>
          <a:chExt cx="0" cy="0"/>
        </a:xfrm>
      </p:grpSpPr>
      <p:sp>
        <p:nvSpPr>
          <p:cNvPr id="191" name="Google Shape;191;p35"/>
          <p:cNvSpPr txBox="1">
            <a:spLocks noGrp="1"/>
          </p:cNvSpPr>
          <p:nvPr>
            <p:ph type="title"/>
          </p:nvPr>
        </p:nvSpPr>
        <p:spPr>
          <a:xfrm>
            <a:off x="612600" y="546138"/>
            <a:ext cx="7918800" cy="429000"/>
          </a:xfrm>
          <a:prstGeom prst="rect">
            <a:avLst/>
          </a:prstGeom>
        </p:spPr>
        <p:txBody>
          <a:bodyPr spcFirstLastPara="1" wrap="square" lIns="0" tIns="0" rIns="0" bIns="0" anchor="ctr" anchorCtr="0">
            <a:noAutofit/>
          </a:bodyPr>
          <a:lstStyle>
            <a:lvl1pPr lvl="0" rtl="0">
              <a:spcBef>
                <a:spcPts val="0"/>
              </a:spcBef>
              <a:spcAft>
                <a:spcPts val="0"/>
              </a:spcAft>
              <a:buClr>
                <a:schemeClr val="lt1"/>
              </a:buClr>
              <a:buSzPts val="2800"/>
              <a:buNone/>
              <a:defRPr>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192" name="Google Shape;192;p35"/>
          <p:cNvSpPr txBox="1"/>
          <p:nvPr/>
        </p:nvSpPr>
        <p:spPr>
          <a:xfrm>
            <a:off x="5650530" y="4747513"/>
            <a:ext cx="3219900" cy="1764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650">
                <a:solidFill>
                  <a:schemeClr val="lt1"/>
                </a:solidFill>
                <a:latin typeface="Open Sans SemiBold"/>
                <a:ea typeface="Open Sans SemiBold"/>
                <a:cs typeface="Open Sans SemiBold"/>
                <a:sym typeface="Open Sans SemiBold"/>
              </a:rPr>
              <a:t>RESTRICTED. CONFIDENTIAL. DO NOT SHARE</a:t>
            </a:r>
            <a:endParaRPr sz="650">
              <a:solidFill>
                <a:schemeClr val="lt1"/>
              </a:solidFill>
              <a:latin typeface="Open Sans SemiBold"/>
              <a:ea typeface="Open Sans SemiBold"/>
              <a:cs typeface="Open Sans SemiBold"/>
              <a:sym typeface="Open Sans SemiBold"/>
            </a:endParaRPr>
          </a:p>
        </p:txBody>
      </p:sp>
      <p:sp>
        <p:nvSpPr>
          <p:cNvPr id="193" name="Google Shape;193;p35"/>
          <p:cNvSpPr txBox="1">
            <a:spLocks noGrp="1"/>
          </p:cNvSpPr>
          <p:nvPr>
            <p:ph type="subTitle" idx="1"/>
          </p:nvPr>
        </p:nvSpPr>
        <p:spPr>
          <a:xfrm>
            <a:off x="977250" y="1888100"/>
            <a:ext cx="1724400" cy="4290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1100"/>
              <a:buNone/>
              <a:defRPr sz="1100" b="1">
                <a:solidFill>
                  <a:schemeClr val="dk1"/>
                </a:solidFill>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194" name="Google Shape;194;p35"/>
          <p:cNvSpPr txBox="1">
            <a:spLocks noGrp="1"/>
          </p:cNvSpPr>
          <p:nvPr>
            <p:ph type="subTitle" idx="2"/>
          </p:nvPr>
        </p:nvSpPr>
        <p:spPr>
          <a:xfrm>
            <a:off x="977250" y="2457650"/>
            <a:ext cx="1724400" cy="15837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900"/>
              <a:buNone/>
              <a:defRPr sz="900">
                <a:solidFill>
                  <a:schemeClr val="dk1"/>
                </a:solidFill>
              </a:defRPr>
            </a:lvl1pPr>
            <a:lvl2pPr lvl="1" rtl="0">
              <a:spcBef>
                <a:spcPts val="0"/>
              </a:spcBef>
              <a:spcAft>
                <a:spcPts val="0"/>
              </a:spcAft>
              <a:buClr>
                <a:schemeClr val="dk1"/>
              </a:buClr>
              <a:buSzPts val="1100"/>
              <a:buNone/>
              <a:defRPr sz="1100">
                <a:solidFill>
                  <a:schemeClr val="dk1"/>
                </a:solidFill>
              </a:defRPr>
            </a:lvl2pPr>
            <a:lvl3pPr lvl="2" rtl="0">
              <a:spcBef>
                <a:spcPts val="0"/>
              </a:spcBef>
              <a:spcAft>
                <a:spcPts val="0"/>
              </a:spcAft>
              <a:buClr>
                <a:schemeClr val="dk1"/>
              </a:buClr>
              <a:buSzPts val="1100"/>
              <a:buNone/>
              <a:defRPr sz="1100">
                <a:solidFill>
                  <a:schemeClr val="dk1"/>
                </a:solidFill>
              </a:defRPr>
            </a:lvl3pPr>
            <a:lvl4pPr lvl="3" rtl="0">
              <a:spcBef>
                <a:spcPts val="0"/>
              </a:spcBef>
              <a:spcAft>
                <a:spcPts val="0"/>
              </a:spcAft>
              <a:buClr>
                <a:schemeClr val="dk1"/>
              </a:buClr>
              <a:buSzPts val="1100"/>
              <a:buNone/>
              <a:defRPr sz="1100">
                <a:solidFill>
                  <a:schemeClr val="dk1"/>
                </a:solidFill>
              </a:defRPr>
            </a:lvl4pPr>
            <a:lvl5pPr lvl="4" rtl="0">
              <a:spcBef>
                <a:spcPts val="0"/>
              </a:spcBef>
              <a:spcAft>
                <a:spcPts val="0"/>
              </a:spcAft>
              <a:buClr>
                <a:schemeClr val="dk1"/>
              </a:buClr>
              <a:buSzPts val="1100"/>
              <a:buNone/>
              <a:defRPr sz="1100">
                <a:solidFill>
                  <a:schemeClr val="dk1"/>
                </a:solidFill>
              </a:defRPr>
            </a:lvl5pPr>
            <a:lvl6pPr lvl="5" rtl="0">
              <a:spcBef>
                <a:spcPts val="0"/>
              </a:spcBef>
              <a:spcAft>
                <a:spcPts val="0"/>
              </a:spcAft>
              <a:buClr>
                <a:schemeClr val="dk1"/>
              </a:buClr>
              <a:buSzPts val="1100"/>
              <a:buNone/>
              <a:defRPr sz="1100">
                <a:solidFill>
                  <a:schemeClr val="dk1"/>
                </a:solidFill>
              </a:defRPr>
            </a:lvl6pPr>
            <a:lvl7pPr lvl="6" rtl="0">
              <a:spcBef>
                <a:spcPts val="0"/>
              </a:spcBef>
              <a:spcAft>
                <a:spcPts val="0"/>
              </a:spcAft>
              <a:buClr>
                <a:schemeClr val="dk1"/>
              </a:buClr>
              <a:buSzPts val="1100"/>
              <a:buNone/>
              <a:defRPr sz="1100">
                <a:solidFill>
                  <a:schemeClr val="dk1"/>
                </a:solidFill>
              </a:defRPr>
            </a:lvl7pPr>
            <a:lvl8pPr lvl="7" rtl="0">
              <a:spcBef>
                <a:spcPts val="0"/>
              </a:spcBef>
              <a:spcAft>
                <a:spcPts val="0"/>
              </a:spcAft>
              <a:buClr>
                <a:schemeClr val="dk1"/>
              </a:buClr>
              <a:buSzPts val="1100"/>
              <a:buNone/>
              <a:defRPr sz="1100">
                <a:solidFill>
                  <a:schemeClr val="dk1"/>
                </a:solidFill>
              </a:defRPr>
            </a:lvl8pPr>
            <a:lvl9pPr lvl="8" rtl="0">
              <a:spcBef>
                <a:spcPts val="0"/>
              </a:spcBef>
              <a:spcAft>
                <a:spcPts val="0"/>
              </a:spcAft>
              <a:buClr>
                <a:schemeClr val="dk1"/>
              </a:buClr>
              <a:buSzPts val="1100"/>
              <a:buNone/>
              <a:defRPr sz="1100">
                <a:solidFill>
                  <a:schemeClr val="dk1"/>
                </a:solidFill>
              </a:defRPr>
            </a:lvl9pPr>
          </a:lstStyle>
          <a:p>
            <a:endParaRPr/>
          </a:p>
        </p:txBody>
      </p:sp>
      <p:sp>
        <p:nvSpPr>
          <p:cNvPr id="195" name="Google Shape;195;p35"/>
          <p:cNvSpPr txBox="1">
            <a:spLocks noGrp="1"/>
          </p:cNvSpPr>
          <p:nvPr>
            <p:ph type="subTitle" idx="3"/>
          </p:nvPr>
        </p:nvSpPr>
        <p:spPr>
          <a:xfrm>
            <a:off x="3709850" y="1888100"/>
            <a:ext cx="1724400" cy="4290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1100"/>
              <a:buNone/>
              <a:defRPr sz="1100" b="1">
                <a:solidFill>
                  <a:schemeClr val="dk1"/>
                </a:solidFill>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196" name="Google Shape;196;p35"/>
          <p:cNvSpPr txBox="1">
            <a:spLocks noGrp="1"/>
          </p:cNvSpPr>
          <p:nvPr>
            <p:ph type="subTitle" idx="4"/>
          </p:nvPr>
        </p:nvSpPr>
        <p:spPr>
          <a:xfrm>
            <a:off x="3709850" y="2457650"/>
            <a:ext cx="1724400" cy="15837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900"/>
              <a:buNone/>
              <a:defRPr sz="900">
                <a:solidFill>
                  <a:schemeClr val="dk1"/>
                </a:solidFill>
              </a:defRPr>
            </a:lvl1pPr>
            <a:lvl2pPr lvl="1" rtl="0">
              <a:spcBef>
                <a:spcPts val="0"/>
              </a:spcBef>
              <a:spcAft>
                <a:spcPts val="0"/>
              </a:spcAft>
              <a:buClr>
                <a:schemeClr val="dk1"/>
              </a:buClr>
              <a:buSzPts val="1100"/>
              <a:buNone/>
              <a:defRPr sz="1100">
                <a:solidFill>
                  <a:schemeClr val="dk1"/>
                </a:solidFill>
              </a:defRPr>
            </a:lvl2pPr>
            <a:lvl3pPr lvl="2" rtl="0">
              <a:spcBef>
                <a:spcPts val="0"/>
              </a:spcBef>
              <a:spcAft>
                <a:spcPts val="0"/>
              </a:spcAft>
              <a:buClr>
                <a:schemeClr val="dk1"/>
              </a:buClr>
              <a:buSzPts val="1100"/>
              <a:buNone/>
              <a:defRPr sz="1100">
                <a:solidFill>
                  <a:schemeClr val="dk1"/>
                </a:solidFill>
              </a:defRPr>
            </a:lvl3pPr>
            <a:lvl4pPr lvl="3" rtl="0">
              <a:spcBef>
                <a:spcPts val="0"/>
              </a:spcBef>
              <a:spcAft>
                <a:spcPts val="0"/>
              </a:spcAft>
              <a:buClr>
                <a:schemeClr val="dk1"/>
              </a:buClr>
              <a:buSzPts val="1100"/>
              <a:buNone/>
              <a:defRPr sz="1100">
                <a:solidFill>
                  <a:schemeClr val="dk1"/>
                </a:solidFill>
              </a:defRPr>
            </a:lvl4pPr>
            <a:lvl5pPr lvl="4" rtl="0">
              <a:spcBef>
                <a:spcPts val="0"/>
              </a:spcBef>
              <a:spcAft>
                <a:spcPts val="0"/>
              </a:spcAft>
              <a:buClr>
                <a:schemeClr val="dk1"/>
              </a:buClr>
              <a:buSzPts val="1100"/>
              <a:buNone/>
              <a:defRPr sz="1100">
                <a:solidFill>
                  <a:schemeClr val="dk1"/>
                </a:solidFill>
              </a:defRPr>
            </a:lvl5pPr>
            <a:lvl6pPr lvl="5" rtl="0">
              <a:spcBef>
                <a:spcPts val="0"/>
              </a:spcBef>
              <a:spcAft>
                <a:spcPts val="0"/>
              </a:spcAft>
              <a:buClr>
                <a:schemeClr val="dk1"/>
              </a:buClr>
              <a:buSzPts val="1100"/>
              <a:buNone/>
              <a:defRPr sz="1100">
                <a:solidFill>
                  <a:schemeClr val="dk1"/>
                </a:solidFill>
              </a:defRPr>
            </a:lvl6pPr>
            <a:lvl7pPr lvl="6" rtl="0">
              <a:spcBef>
                <a:spcPts val="0"/>
              </a:spcBef>
              <a:spcAft>
                <a:spcPts val="0"/>
              </a:spcAft>
              <a:buClr>
                <a:schemeClr val="dk1"/>
              </a:buClr>
              <a:buSzPts val="1100"/>
              <a:buNone/>
              <a:defRPr sz="1100">
                <a:solidFill>
                  <a:schemeClr val="dk1"/>
                </a:solidFill>
              </a:defRPr>
            </a:lvl7pPr>
            <a:lvl8pPr lvl="7" rtl="0">
              <a:spcBef>
                <a:spcPts val="0"/>
              </a:spcBef>
              <a:spcAft>
                <a:spcPts val="0"/>
              </a:spcAft>
              <a:buClr>
                <a:schemeClr val="dk1"/>
              </a:buClr>
              <a:buSzPts val="1100"/>
              <a:buNone/>
              <a:defRPr sz="1100">
                <a:solidFill>
                  <a:schemeClr val="dk1"/>
                </a:solidFill>
              </a:defRPr>
            </a:lvl8pPr>
            <a:lvl9pPr lvl="8" rtl="0">
              <a:spcBef>
                <a:spcPts val="0"/>
              </a:spcBef>
              <a:spcAft>
                <a:spcPts val="0"/>
              </a:spcAft>
              <a:buClr>
                <a:schemeClr val="dk1"/>
              </a:buClr>
              <a:buSzPts val="1100"/>
              <a:buNone/>
              <a:defRPr sz="1100">
                <a:solidFill>
                  <a:schemeClr val="dk1"/>
                </a:solidFill>
              </a:defRPr>
            </a:lvl9pPr>
          </a:lstStyle>
          <a:p>
            <a:endParaRPr/>
          </a:p>
        </p:txBody>
      </p:sp>
      <p:sp>
        <p:nvSpPr>
          <p:cNvPr id="197" name="Google Shape;197;p35"/>
          <p:cNvSpPr txBox="1">
            <a:spLocks noGrp="1"/>
          </p:cNvSpPr>
          <p:nvPr>
            <p:ph type="subTitle" idx="5"/>
          </p:nvPr>
        </p:nvSpPr>
        <p:spPr>
          <a:xfrm>
            <a:off x="6442450" y="1888100"/>
            <a:ext cx="1724400" cy="4290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1100"/>
              <a:buNone/>
              <a:defRPr sz="1100" b="1">
                <a:solidFill>
                  <a:schemeClr val="dk1"/>
                </a:solidFill>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198" name="Google Shape;198;p35"/>
          <p:cNvSpPr txBox="1">
            <a:spLocks noGrp="1"/>
          </p:cNvSpPr>
          <p:nvPr>
            <p:ph type="subTitle" idx="6"/>
          </p:nvPr>
        </p:nvSpPr>
        <p:spPr>
          <a:xfrm>
            <a:off x="6442450" y="2457650"/>
            <a:ext cx="1724400" cy="15837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900"/>
              <a:buNone/>
              <a:defRPr sz="900">
                <a:solidFill>
                  <a:schemeClr val="dk1"/>
                </a:solidFill>
              </a:defRPr>
            </a:lvl1pPr>
            <a:lvl2pPr lvl="1" rtl="0">
              <a:spcBef>
                <a:spcPts val="0"/>
              </a:spcBef>
              <a:spcAft>
                <a:spcPts val="0"/>
              </a:spcAft>
              <a:buClr>
                <a:schemeClr val="dk1"/>
              </a:buClr>
              <a:buSzPts val="1100"/>
              <a:buNone/>
              <a:defRPr sz="1100">
                <a:solidFill>
                  <a:schemeClr val="dk1"/>
                </a:solidFill>
              </a:defRPr>
            </a:lvl2pPr>
            <a:lvl3pPr lvl="2" rtl="0">
              <a:spcBef>
                <a:spcPts val="0"/>
              </a:spcBef>
              <a:spcAft>
                <a:spcPts val="0"/>
              </a:spcAft>
              <a:buClr>
                <a:schemeClr val="dk1"/>
              </a:buClr>
              <a:buSzPts val="1100"/>
              <a:buNone/>
              <a:defRPr sz="1100">
                <a:solidFill>
                  <a:schemeClr val="dk1"/>
                </a:solidFill>
              </a:defRPr>
            </a:lvl3pPr>
            <a:lvl4pPr lvl="3" rtl="0">
              <a:spcBef>
                <a:spcPts val="0"/>
              </a:spcBef>
              <a:spcAft>
                <a:spcPts val="0"/>
              </a:spcAft>
              <a:buClr>
                <a:schemeClr val="dk1"/>
              </a:buClr>
              <a:buSzPts val="1100"/>
              <a:buNone/>
              <a:defRPr sz="1100">
                <a:solidFill>
                  <a:schemeClr val="dk1"/>
                </a:solidFill>
              </a:defRPr>
            </a:lvl4pPr>
            <a:lvl5pPr lvl="4" rtl="0">
              <a:spcBef>
                <a:spcPts val="0"/>
              </a:spcBef>
              <a:spcAft>
                <a:spcPts val="0"/>
              </a:spcAft>
              <a:buClr>
                <a:schemeClr val="dk1"/>
              </a:buClr>
              <a:buSzPts val="1100"/>
              <a:buNone/>
              <a:defRPr sz="1100">
                <a:solidFill>
                  <a:schemeClr val="dk1"/>
                </a:solidFill>
              </a:defRPr>
            </a:lvl5pPr>
            <a:lvl6pPr lvl="5" rtl="0">
              <a:spcBef>
                <a:spcPts val="0"/>
              </a:spcBef>
              <a:spcAft>
                <a:spcPts val="0"/>
              </a:spcAft>
              <a:buClr>
                <a:schemeClr val="dk1"/>
              </a:buClr>
              <a:buSzPts val="1100"/>
              <a:buNone/>
              <a:defRPr sz="1100">
                <a:solidFill>
                  <a:schemeClr val="dk1"/>
                </a:solidFill>
              </a:defRPr>
            </a:lvl6pPr>
            <a:lvl7pPr lvl="6" rtl="0">
              <a:spcBef>
                <a:spcPts val="0"/>
              </a:spcBef>
              <a:spcAft>
                <a:spcPts val="0"/>
              </a:spcAft>
              <a:buClr>
                <a:schemeClr val="dk1"/>
              </a:buClr>
              <a:buSzPts val="1100"/>
              <a:buNone/>
              <a:defRPr sz="1100">
                <a:solidFill>
                  <a:schemeClr val="dk1"/>
                </a:solidFill>
              </a:defRPr>
            </a:lvl7pPr>
            <a:lvl8pPr lvl="7" rtl="0">
              <a:spcBef>
                <a:spcPts val="0"/>
              </a:spcBef>
              <a:spcAft>
                <a:spcPts val="0"/>
              </a:spcAft>
              <a:buClr>
                <a:schemeClr val="dk1"/>
              </a:buClr>
              <a:buSzPts val="1100"/>
              <a:buNone/>
              <a:defRPr sz="1100">
                <a:solidFill>
                  <a:schemeClr val="dk1"/>
                </a:solidFill>
              </a:defRPr>
            </a:lvl8pPr>
            <a:lvl9pPr lvl="8" rtl="0">
              <a:spcBef>
                <a:spcPts val="0"/>
              </a:spcBef>
              <a:spcAft>
                <a:spcPts val="0"/>
              </a:spcAft>
              <a:buClr>
                <a:schemeClr val="dk1"/>
              </a:buClr>
              <a:buSzPts val="1100"/>
              <a:buNone/>
              <a:defRPr sz="1100">
                <a:solidFill>
                  <a:schemeClr val="dk1"/>
                </a:solidFill>
              </a:defRPr>
            </a:lvl9pPr>
          </a:lstStyle>
          <a:p>
            <a:endParaRPr/>
          </a:p>
        </p:txBody>
      </p:sp>
      <p:pic>
        <p:nvPicPr>
          <p:cNvPr id="199" name="Google Shape;199;p35"/>
          <p:cNvPicPr preferRelativeResize="0"/>
          <p:nvPr/>
        </p:nvPicPr>
        <p:blipFill rotWithShape="1">
          <a:blip r:embed="rId3">
            <a:alphaModFix/>
          </a:blip>
          <a:srcRect b="10"/>
          <a:stretch/>
        </p:blipFill>
        <p:spPr>
          <a:xfrm>
            <a:off x="287600" y="4763627"/>
            <a:ext cx="759701" cy="144175"/>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3 Columns (Light)">
  <p:cSld name="TITLE_ONLY_1_1_1_1_1_1_1_1">
    <p:spTree>
      <p:nvGrpSpPr>
        <p:cNvPr id="1" name="Shape 200"/>
        <p:cNvGrpSpPr/>
        <p:nvPr/>
      </p:nvGrpSpPr>
      <p:grpSpPr>
        <a:xfrm>
          <a:off x="0" y="0"/>
          <a:ext cx="0" cy="0"/>
          <a:chOff x="0" y="0"/>
          <a:chExt cx="0" cy="0"/>
        </a:xfrm>
      </p:grpSpPr>
      <p:sp>
        <p:nvSpPr>
          <p:cNvPr id="201" name="Google Shape;201;p36"/>
          <p:cNvSpPr txBox="1">
            <a:spLocks noGrp="1"/>
          </p:cNvSpPr>
          <p:nvPr>
            <p:ph type="title"/>
          </p:nvPr>
        </p:nvSpPr>
        <p:spPr>
          <a:xfrm>
            <a:off x="612600" y="546138"/>
            <a:ext cx="7918800" cy="429000"/>
          </a:xfrm>
          <a:prstGeom prst="rect">
            <a:avLst/>
          </a:prstGeom>
        </p:spPr>
        <p:txBody>
          <a:bodyPr spcFirstLastPara="1" wrap="square" lIns="0" tIns="0" rIns="0" bIns="0"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02" name="Google Shape;202;p36"/>
          <p:cNvSpPr txBox="1"/>
          <p:nvPr/>
        </p:nvSpPr>
        <p:spPr>
          <a:xfrm>
            <a:off x="5650530" y="4747513"/>
            <a:ext cx="3219900" cy="1764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650">
                <a:solidFill>
                  <a:schemeClr val="dk1"/>
                </a:solidFill>
                <a:latin typeface="Open Sans SemiBold"/>
                <a:ea typeface="Open Sans SemiBold"/>
                <a:cs typeface="Open Sans SemiBold"/>
                <a:sym typeface="Open Sans SemiBold"/>
              </a:rPr>
              <a:t>RESTRICTED. CONFIDENTIAL. DO NOT SHARE</a:t>
            </a:r>
            <a:endParaRPr sz="650">
              <a:solidFill>
                <a:schemeClr val="dk1"/>
              </a:solidFill>
              <a:latin typeface="Open Sans SemiBold"/>
              <a:ea typeface="Open Sans SemiBold"/>
              <a:cs typeface="Open Sans SemiBold"/>
              <a:sym typeface="Open Sans SemiBold"/>
            </a:endParaRPr>
          </a:p>
        </p:txBody>
      </p:sp>
      <p:sp>
        <p:nvSpPr>
          <p:cNvPr id="203" name="Google Shape;203;p36"/>
          <p:cNvSpPr txBox="1">
            <a:spLocks noGrp="1"/>
          </p:cNvSpPr>
          <p:nvPr>
            <p:ph type="subTitle" idx="1"/>
          </p:nvPr>
        </p:nvSpPr>
        <p:spPr>
          <a:xfrm>
            <a:off x="977250" y="1888100"/>
            <a:ext cx="1724400" cy="429000"/>
          </a:xfrm>
          <a:prstGeom prst="rect">
            <a:avLst/>
          </a:prstGeom>
        </p:spPr>
        <p:txBody>
          <a:bodyPr spcFirstLastPara="1" wrap="square" lIns="0" tIns="0" rIns="0" bIns="0" anchor="t" anchorCtr="0">
            <a:noAutofit/>
          </a:bodyPr>
          <a:lstStyle>
            <a:lvl1pPr lvl="0" rtl="0">
              <a:spcBef>
                <a:spcPts val="0"/>
              </a:spcBef>
              <a:spcAft>
                <a:spcPts val="0"/>
              </a:spcAft>
              <a:buClr>
                <a:schemeClr val="lt1"/>
              </a:buClr>
              <a:buSzPts val="1100"/>
              <a:buNone/>
              <a:defRPr sz="1100" b="1">
                <a:solidFill>
                  <a:schemeClr val="lt1"/>
                </a:solidFill>
              </a:defRPr>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a:endParaRPr/>
          </a:p>
        </p:txBody>
      </p:sp>
      <p:sp>
        <p:nvSpPr>
          <p:cNvPr id="204" name="Google Shape;204;p36"/>
          <p:cNvSpPr txBox="1">
            <a:spLocks noGrp="1"/>
          </p:cNvSpPr>
          <p:nvPr>
            <p:ph type="subTitle" idx="2"/>
          </p:nvPr>
        </p:nvSpPr>
        <p:spPr>
          <a:xfrm>
            <a:off x="977250" y="2457650"/>
            <a:ext cx="1724400" cy="1583700"/>
          </a:xfrm>
          <a:prstGeom prst="rect">
            <a:avLst/>
          </a:prstGeom>
        </p:spPr>
        <p:txBody>
          <a:bodyPr spcFirstLastPara="1" wrap="square" lIns="0" tIns="0" rIns="0" bIns="0" anchor="t" anchorCtr="0">
            <a:noAutofit/>
          </a:bodyPr>
          <a:lstStyle>
            <a:lvl1pPr lvl="0" rtl="0">
              <a:spcBef>
                <a:spcPts val="0"/>
              </a:spcBef>
              <a:spcAft>
                <a:spcPts val="0"/>
              </a:spcAft>
              <a:buClr>
                <a:schemeClr val="lt1"/>
              </a:buClr>
              <a:buSzPts val="900"/>
              <a:buNone/>
              <a:defRPr sz="900">
                <a:solidFill>
                  <a:schemeClr val="lt1"/>
                </a:solidFill>
              </a:defRPr>
            </a:lvl1pPr>
            <a:lvl2pPr lvl="1" rtl="0">
              <a:spcBef>
                <a:spcPts val="0"/>
              </a:spcBef>
              <a:spcAft>
                <a:spcPts val="0"/>
              </a:spcAft>
              <a:buClr>
                <a:schemeClr val="lt1"/>
              </a:buClr>
              <a:buSzPts val="1100"/>
              <a:buNone/>
              <a:defRPr sz="1100">
                <a:solidFill>
                  <a:schemeClr val="lt1"/>
                </a:solidFill>
              </a:defRPr>
            </a:lvl2pPr>
            <a:lvl3pPr lvl="2" rtl="0">
              <a:spcBef>
                <a:spcPts val="0"/>
              </a:spcBef>
              <a:spcAft>
                <a:spcPts val="0"/>
              </a:spcAft>
              <a:buClr>
                <a:schemeClr val="lt1"/>
              </a:buClr>
              <a:buSzPts val="1100"/>
              <a:buNone/>
              <a:defRPr sz="1100">
                <a:solidFill>
                  <a:schemeClr val="lt1"/>
                </a:solidFill>
              </a:defRPr>
            </a:lvl3pPr>
            <a:lvl4pPr lvl="3" rtl="0">
              <a:spcBef>
                <a:spcPts val="0"/>
              </a:spcBef>
              <a:spcAft>
                <a:spcPts val="0"/>
              </a:spcAft>
              <a:buClr>
                <a:schemeClr val="lt1"/>
              </a:buClr>
              <a:buSzPts val="1100"/>
              <a:buNone/>
              <a:defRPr sz="1100">
                <a:solidFill>
                  <a:schemeClr val="lt1"/>
                </a:solidFill>
              </a:defRPr>
            </a:lvl4pPr>
            <a:lvl5pPr lvl="4" rtl="0">
              <a:spcBef>
                <a:spcPts val="0"/>
              </a:spcBef>
              <a:spcAft>
                <a:spcPts val="0"/>
              </a:spcAft>
              <a:buClr>
                <a:schemeClr val="lt1"/>
              </a:buClr>
              <a:buSzPts val="1100"/>
              <a:buNone/>
              <a:defRPr sz="1100">
                <a:solidFill>
                  <a:schemeClr val="lt1"/>
                </a:solidFill>
              </a:defRPr>
            </a:lvl5pPr>
            <a:lvl6pPr lvl="5" rtl="0">
              <a:spcBef>
                <a:spcPts val="0"/>
              </a:spcBef>
              <a:spcAft>
                <a:spcPts val="0"/>
              </a:spcAft>
              <a:buClr>
                <a:schemeClr val="lt1"/>
              </a:buClr>
              <a:buSzPts val="1100"/>
              <a:buNone/>
              <a:defRPr sz="1100">
                <a:solidFill>
                  <a:schemeClr val="lt1"/>
                </a:solidFill>
              </a:defRPr>
            </a:lvl6pPr>
            <a:lvl7pPr lvl="6" rtl="0">
              <a:spcBef>
                <a:spcPts val="0"/>
              </a:spcBef>
              <a:spcAft>
                <a:spcPts val="0"/>
              </a:spcAft>
              <a:buClr>
                <a:schemeClr val="lt1"/>
              </a:buClr>
              <a:buSzPts val="1100"/>
              <a:buNone/>
              <a:defRPr sz="1100">
                <a:solidFill>
                  <a:schemeClr val="lt1"/>
                </a:solidFill>
              </a:defRPr>
            </a:lvl7pPr>
            <a:lvl8pPr lvl="7" rtl="0">
              <a:spcBef>
                <a:spcPts val="0"/>
              </a:spcBef>
              <a:spcAft>
                <a:spcPts val="0"/>
              </a:spcAft>
              <a:buClr>
                <a:schemeClr val="lt1"/>
              </a:buClr>
              <a:buSzPts val="1100"/>
              <a:buNone/>
              <a:defRPr sz="1100">
                <a:solidFill>
                  <a:schemeClr val="lt1"/>
                </a:solidFill>
              </a:defRPr>
            </a:lvl8pPr>
            <a:lvl9pPr lvl="8" rtl="0">
              <a:spcBef>
                <a:spcPts val="0"/>
              </a:spcBef>
              <a:spcAft>
                <a:spcPts val="0"/>
              </a:spcAft>
              <a:buClr>
                <a:schemeClr val="lt1"/>
              </a:buClr>
              <a:buSzPts val="1100"/>
              <a:buNone/>
              <a:defRPr sz="1100">
                <a:solidFill>
                  <a:schemeClr val="lt1"/>
                </a:solidFill>
              </a:defRPr>
            </a:lvl9pPr>
          </a:lstStyle>
          <a:p>
            <a:endParaRPr/>
          </a:p>
        </p:txBody>
      </p:sp>
      <p:sp>
        <p:nvSpPr>
          <p:cNvPr id="205" name="Google Shape;205;p36"/>
          <p:cNvSpPr txBox="1">
            <a:spLocks noGrp="1"/>
          </p:cNvSpPr>
          <p:nvPr>
            <p:ph type="subTitle" idx="3"/>
          </p:nvPr>
        </p:nvSpPr>
        <p:spPr>
          <a:xfrm>
            <a:off x="3709850" y="1888100"/>
            <a:ext cx="1724400" cy="429000"/>
          </a:xfrm>
          <a:prstGeom prst="rect">
            <a:avLst/>
          </a:prstGeom>
        </p:spPr>
        <p:txBody>
          <a:bodyPr spcFirstLastPara="1" wrap="square" lIns="0" tIns="0" rIns="0" bIns="0" anchor="t" anchorCtr="0">
            <a:noAutofit/>
          </a:bodyPr>
          <a:lstStyle>
            <a:lvl1pPr lvl="0" rtl="0">
              <a:spcBef>
                <a:spcPts val="0"/>
              </a:spcBef>
              <a:spcAft>
                <a:spcPts val="0"/>
              </a:spcAft>
              <a:buClr>
                <a:schemeClr val="lt1"/>
              </a:buClr>
              <a:buSzPts val="1100"/>
              <a:buNone/>
              <a:defRPr sz="1100" b="1">
                <a:solidFill>
                  <a:schemeClr val="lt1"/>
                </a:solidFill>
              </a:defRPr>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a:endParaRPr/>
          </a:p>
        </p:txBody>
      </p:sp>
      <p:sp>
        <p:nvSpPr>
          <p:cNvPr id="206" name="Google Shape;206;p36"/>
          <p:cNvSpPr txBox="1">
            <a:spLocks noGrp="1"/>
          </p:cNvSpPr>
          <p:nvPr>
            <p:ph type="subTitle" idx="4"/>
          </p:nvPr>
        </p:nvSpPr>
        <p:spPr>
          <a:xfrm>
            <a:off x="3709850" y="2457650"/>
            <a:ext cx="1724400" cy="1583700"/>
          </a:xfrm>
          <a:prstGeom prst="rect">
            <a:avLst/>
          </a:prstGeom>
        </p:spPr>
        <p:txBody>
          <a:bodyPr spcFirstLastPara="1" wrap="square" lIns="0" tIns="0" rIns="0" bIns="0" anchor="t" anchorCtr="0">
            <a:noAutofit/>
          </a:bodyPr>
          <a:lstStyle>
            <a:lvl1pPr lvl="0" rtl="0">
              <a:spcBef>
                <a:spcPts val="0"/>
              </a:spcBef>
              <a:spcAft>
                <a:spcPts val="0"/>
              </a:spcAft>
              <a:buClr>
                <a:schemeClr val="lt1"/>
              </a:buClr>
              <a:buSzPts val="900"/>
              <a:buNone/>
              <a:defRPr sz="900">
                <a:solidFill>
                  <a:schemeClr val="lt1"/>
                </a:solidFill>
              </a:defRPr>
            </a:lvl1pPr>
            <a:lvl2pPr lvl="1" rtl="0">
              <a:spcBef>
                <a:spcPts val="0"/>
              </a:spcBef>
              <a:spcAft>
                <a:spcPts val="0"/>
              </a:spcAft>
              <a:buClr>
                <a:schemeClr val="lt1"/>
              </a:buClr>
              <a:buSzPts val="1100"/>
              <a:buNone/>
              <a:defRPr sz="1100">
                <a:solidFill>
                  <a:schemeClr val="lt1"/>
                </a:solidFill>
              </a:defRPr>
            </a:lvl2pPr>
            <a:lvl3pPr lvl="2" rtl="0">
              <a:spcBef>
                <a:spcPts val="0"/>
              </a:spcBef>
              <a:spcAft>
                <a:spcPts val="0"/>
              </a:spcAft>
              <a:buClr>
                <a:schemeClr val="lt1"/>
              </a:buClr>
              <a:buSzPts val="1100"/>
              <a:buNone/>
              <a:defRPr sz="1100">
                <a:solidFill>
                  <a:schemeClr val="lt1"/>
                </a:solidFill>
              </a:defRPr>
            </a:lvl3pPr>
            <a:lvl4pPr lvl="3" rtl="0">
              <a:spcBef>
                <a:spcPts val="0"/>
              </a:spcBef>
              <a:spcAft>
                <a:spcPts val="0"/>
              </a:spcAft>
              <a:buClr>
                <a:schemeClr val="lt1"/>
              </a:buClr>
              <a:buSzPts val="1100"/>
              <a:buNone/>
              <a:defRPr sz="1100">
                <a:solidFill>
                  <a:schemeClr val="lt1"/>
                </a:solidFill>
              </a:defRPr>
            </a:lvl4pPr>
            <a:lvl5pPr lvl="4" rtl="0">
              <a:spcBef>
                <a:spcPts val="0"/>
              </a:spcBef>
              <a:spcAft>
                <a:spcPts val="0"/>
              </a:spcAft>
              <a:buClr>
                <a:schemeClr val="lt1"/>
              </a:buClr>
              <a:buSzPts val="1100"/>
              <a:buNone/>
              <a:defRPr sz="1100">
                <a:solidFill>
                  <a:schemeClr val="lt1"/>
                </a:solidFill>
              </a:defRPr>
            </a:lvl5pPr>
            <a:lvl6pPr lvl="5" rtl="0">
              <a:spcBef>
                <a:spcPts val="0"/>
              </a:spcBef>
              <a:spcAft>
                <a:spcPts val="0"/>
              </a:spcAft>
              <a:buClr>
                <a:schemeClr val="lt1"/>
              </a:buClr>
              <a:buSzPts val="1100"/>
              <a:buNone/>
              <a:defRPr sz="1100">
                <a:solidFill>
                  <a:schemeClr val="lt1"/>
                </a:solidFill>
              </a:defRPr>
            </a:lvl6pPr>
            <a:lvl7pPr lvl="6" rtl="0">
              <a:spcBef>
                <a:spcPts val="0"/>
              </a:spcBef>
              <a:spcAft>
                <a:spcPts val="0"/>
              </a:spcAft>
              <a:buClr>
                <a:schemeClr val="lt1"/>
              </a:buClr>
              <a:buSzPts val="1100"/>
              <a:buNone/>
              <a:defRPr sz="1100">
                <a:solidFill>
                  <a:schemeClr val="lt1"/>
                </a:solidFill>
              </a:defRPr>
            </a:lvl7pPr>
            <a:lvl8pPr lvl="7" rtl="0">
              <a:spcBef>
                <a:spcPts val="0"/>
              </a:spcBef>
              <a:spcAft>
                <a:spcPts val="0"/>
              </a:spcAft>
              <a:buClr>
                <a:schemeClr val="lt1"/>
              </a:buClr>
              <a:buSzPts val="1100"/>
              <a:buNone/>
              <a:defRPr sz="1100">
                <a:solidFill>
                  <a:schemeClr val="lt1"/>
                </a:solidFill>
              </a:defRPr>
            </a:lvl8pPr>
            <a:lvl9pPr lvl="8" rtl="0">
              <a:spcBef>
                <a:spcPts val="0"/>
              </a:spcBef>
              <a:spcAft>
                <a:spcPts val="0"/>
              </a:spcAft>
              <a:buClr>
                <a:schemeClr val="lt1"/>
              </a:buClr>
              <a:buSzPts val="1100"/>
              <a:buNone/>
              <a:defRPr sz="1100">
                <a:solidFill>
                  <a:schemeClr val="lt1"/>
                </a:solidFill>
              </a:defRPr>
            </a:lvl9pPr>
          </a:lstStyle>
          <a:p>
            <a:endParaRPr/>
          </a:p>
        </p:txBody>
      </p:sp>
      <p:sp>
        <p:nvSpPr>
          <p:cNvPr id="207" name="Google Shape;207;p36"/>
          <p:cNvSpPr txBox="1">
            <a:spLocks noGrp="1"/>
          </p:cNvSpPr>
          <p:nvPr>
            <p:ph type="subTitle" idx="5"/>
          </p:nvPr>
        </p:nvSpPr>
        <p:spPr>
          <a:xfrm>
            <a:off x="6442450" y="1888100"/>
            <a:ext cx="1724400" cy="429000"/>
          </a:xfrm>
          <a:prstGeom prst="rect">
            <a:avLst/>
          </a:prstGeom>
        </p:spPr>
        <p:txBody>
          <a:bodyPr spcFirstLastPara="1" wrap="square" lIns="0" tIns="0" rIns="0" bIns="0" anchor="t" anchorCtr="0">
            <a:noAutofit/>
          </a:bodyPr>
          <a:lstStyle>
            <a:lvl1pPr lvl="0" rtl="0">
              <a:spcBef>
                <a:spcPts val="0"/>
              </a:spcBef>
              <a:spcAft>
                <a:spcPts val="0"/>
              </a:spcAft>
              <a:buClr>
                <a:schemeClr val="lt1"/>
              </a:buClr>
              <a:buSzPts val="1100"/>
              <a:buNone/>
              <a:defRPr sz="1100" b="1">
                <a:solidFill>
                  <a:schemeClr val="lt1"/>
                </a:solidFill>
              </a:defRPr>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a:endParaRPr/>
          </a:p>
        </p:txBody>
      </p:sp>
      <p:sp>
        <p:nvSpPr>
          <p:cNvPr id="208" name="Google Shape;208;p36"/>
          <p:cNvSpPr txBox="1">
            <a:spLocks noGrp="1"/>
          </p:cNvSpPr>
          <p:nvPr>
            <p:ph type="subTitle" idx="6"/>
          </p:nvPr>
        </p:nvSpPr>
        <p:spPr>
          <a:xfrm>
            <a:off x="6442450" y="2457650"/>
            <a:ext cx="1724400" cy="1583700"/>
          </a:xfrm>
          <a:prstGeom prst="rect">
            <a:avLst/>
          </a:prstGeom>
        </p:spPr>
        <p:txBody>
          <a:bodyPr spcFirstLastPara="1" wrap="square" lIns="0" tIns="0" rIns="0" bIns="0" anchor="t" anchorCtr="0">
            <a:noAutofit/>
          </a:bodyPr>
          <a:lstStyle>
            <a:lvl1pPr lvl="0" rtl="0">
              <a:spcBef>
                <a:spcPts val="0"/>
              </a:spcBef>
              <a:spcAft>
                <a:spcPts val="0"/>
              </a:spcAft>
              <a:buClr>
                <a:schemeClr val="lt1"/>
              </a:buClr>
              <a:buSzPts val="900"/>
              <a:buNone/>
              <a:defRPr sz="900">
                <a:solidFill>
                  <a:schemeClr val="lt1"/>
                </a:solidFill>
              </a:defRPr>
            </a:lvl1pPr>
            <a:lvl2pPr lvl="1" rtl="0">
              <a:spcBef>
                <a:spcPts val="0"/>
              </a:spcBef>
              <a:spcAft>
                <a:spcPts val="0"/>
              </a:spcAft>
              <a:buClr>
                <a:schemeClr val="lt1"/>
              </a:buClr>
              <a:buSzPts val="1100"/>
              <a:buNone/>
              <a:defRPr sz="1100">
                <a:solidFill>
                  <a:schemeClr val="lt1"/>
                </a:solidFill>
              </a:defRPr>
            </a:lvl2pPr>
            <a:lvl3pPr lvl="2" rtl="0">
              <a:spcBef>
                <a:spcPts val="0"/>
              </a:spcBef>
              <a:spcAft>
                <a:spcPts val="0"/>
              </a:spcAft>
              <a:buClr>
                <a:schemeClr val="lt1"/>
              </a:buClr>
              <a:buSzPts val="1100"/>
              <a:buNone/>
              <a:defRPr sz="1100">
                <a:solidFill>
                  <a:schemeClr val="lt1"/>
                </a:solidFill>
              </a:defRPr>
            </a:lvl3pPr>
            <a:lvl4pPr lvl="3" rtl="0">
              <a:spcBef>
                <a:spcPts val="0"/>
              </a:spcBef>
              <a:spcAft>
                <a:spcPts val="0"/>
              </a:spcAft>
              <a:buClr>
                <a:schemeClr val="lt1"/>
              </a:buClr>
              <a:buSzPts val="1100"/>
              <a:buNone/>
              <a:defRPr sz="1100">
                <a:solidFill>
                  <a:schemeClr val="lt1"/>
                </a:solidFill>
              </a:defRPr>
            </a:lvl4pPr>
            <a:lvl5pPr lvl="4" rtl="0">
              <a:spcBef>
                <a:spcPts val="0"/>
              </a:spcBef>
              <a:spcAft>
                <a:spcPts val="0"/>
              </a:spcAft>
              <a:buClr>
                <a:schemeClr val="lt1"/>
              </a:buClr>
              <a:buSzPts val="1100"/>
              <a:buNone/>
              <a:defRPr sz="1100">
                <a:solidFill>
                  <a:schemeClr val="lt1"/>
                </a:solidFill>
              </a:defRPr>
            </a:lvl5pPr>
            <a:lvl6pPr lvl="5" rtl="0">
              <a:spcBef>
                <a:spcPts val="0"/>
              </a:spcBef>
              <a:spcAft>
                <a:spcPts val="0"/>
              </a:spcAft>
              <a:buClr>
                <a:schemeClr val="lt1"/>
              </a:buClr>
              <a:buSzPts val="1100"/>
              <a:buNone/>
              <a:defRPr sz="1100">
                <a:solidFill>
                  <a:schemeClr val="lt1"/>
                </a:solidFill>
              </a:defRPr>
            </a:lvl6pPr>
            <a:lvl7pPr lvl="6" rtl="0">
              <a:spcBef>
                <a:spcPts val="0"/>
              </a:spcBef>
              <a:spcAft>
                <a:spcPts val="0"/>
              </a:spcAft>
              <a:buClr>
                <a:schemeClr val="lt1"/>
              </a:buClr>
              <a:buSzPts val="1100"/>
              <a:buNone/>
              <a:defRPr sz="1100">
                <a:solidFill>
                  <a:schemeClr val="lt1"/>
                </a:solidFill>
              </a:defRPr>
            </a:lvl7pPr>
            <a:lvl8pPr lvl="7" rtl="0">
              <a:spcBef>
                <a:spcPts val="0"/>
              </a:spcBef>
              <a:spcAft>
                <a:spcPts val="0"/>
              </a:spcAft>
              <a:buClr>
                <a:schemeClr val="lt1"/>
              </a:buClr>
              <a:buSzPts val="1100"/>
              <a:buNone/>
              <a:defRPr sz="1100">
                <a:solidFill>
                  <a:schemeClr val="lt1"/>
                </a:solidFill>
              </a:defRPr>
            </a:lvl8pPr>
            <a:lvl9pPr lvl="8" rtl="0">
              <a:spcBef>
                <a:spcPts val="0"/>
              </a:spcBef>
              <a:spcAft>
                <a:spcPts val="0"/>
              </a:spcAft>
              <a:buClr>
                <a:schemeClr val="lt1"/>
              </a:buClr>
              <a:buSzPts val="1100"/>
              <a:buNone/>
              <a:defRPr sz="1100">
                <a:solidFill>
                  <a:schemeClr val="lt1"/>
                </a:solidFill>
              </a:defRPr>
            </a:lvl9pPr>
          </a:lstStyle>
          <a:p>
            <a:endParaRPr/>
          </a:p>
        </p:txBody>
      </p:sp>
      <p:pic>
        <p:nvPicPr>
          <p:cNvPr id="209" name="Google Shape;209;p36"/>
          <p:cNvPicPr preferRelativeResize="0"/>
          <p:nvPr/>
        </p:nvPicPr>
        <p:blipFill rotWithShape="1">
          <a:blip r:embed="rId2">
            <a:alphaModFix/>
          </a:blip>
          <a:srcRect b="10"/>
          <a:stretch/>
        </p:blipFill>
        <p:spPr>
          <a:xfrm>
            <a:off x="287600" y="4763627"/>
            <a:ext cx="759701" cy="144175"/>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3 Columns (Multi)">
  <p:cSld name="TITLE_ONLY_1_1_1_1_1_1_1_1_1">
    <p:spTree>
      <p:nvGrpSpPr>
        <p:cNvPr id="1" name="Shape 210"/>
        <p:cNvGrpSpPr/>
        <p:nvPr/>
      </p:nvGrpSpPr>
      <p:grpSpPr>
        <a:xfrm>
          <a:off x="0" y="0"/>
          <a:ext cx="0" cy="0"/>
          <a:chOff x="0" y="0"/>
          <a:chExt cx="0" cy="0"/>
        </a:xfrm>
      </p:grpSpPr>
      <p:sp>
        <p:nvSpPr>
          <p:cNvPr id="211" name="Google Shape;211;p37"/>
          <p:cNvSpPr txBox="1">
            <a:spLocks noGrp="1"/>
          </p:cNvSpPr>
          <p:nvPr>
            <p:ph type="title"/>
          </p:nvPr>
        </p:nvSpPr>
        <p:spPr>
          <a:xfrm>
            <a:off x="612600" y="546138"/>
            <a:ext cx="7918800" cy="429000"/>
          </a:xfrm>
          <a:prstGeom prst="rect">
            <a:avLst/>
          </a:prstGeom>
        </p:spPr>
        <p:txBody>
          <a:bodyPr spcFirstLastPara="1" wrap="square" lIns="0" tIns="0" rIns="0" bIns="0"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12" name="Google Shape;212;p37"/>
          <p:cNvSpPr txBox="1"/>
          <p:nvPr/>
        </p:nvSpPr>
        <p:spPr>
          <a:xfrm>
            <a:off x="5650530" y="4747513"/>
            <a:ext cx="3219900" cy="1764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650">
                <a:solidFill>
                  <a:schemeClr val="dk1"/>
                </a:solidFill>
                <a:latin typeface="Open Sans SemiBold"/>
                <a:ea typeface="Open Sans SemiBold"/>
                <a:cs typeface="Open Sans SemiBold"/>
                <a:sym typeface="Open Sans SemiBold"/>
              </a:rPr>
              <a:t>RESTRICTED. CONFIDENTIAL. DO NOT SHARE</a:t>
            </a:r>
            <a:endParaRPr sz="650">
              <a:solidFill>
                <a:schemeClr val="dk1"/>
              </a:solidFill>
              <a:latin typeface="Open Sans SemiBold"/>
              <a:ea typeface="Open Sans SemiBold"/>
              <a:cs typeface="Open Sans SemiBold"/>
              <a:sym typeface="Open Sans SemiBold"/>
            </a:endParaRPr>
          </a:p>
        </p:txBody>
      </p:sp>
      <p:sp>
        <p:nvSpPr>
          <p:cNvPr id="213" name="Google Shape;213;p37"/>
          <p:cNvSpPr txBox="1">
            <a:spLocks noGrp="1"/>
          </p:cNvSpPr>
          <p:nvPr>
            <p:ph type="subTitle" idx="1"/>
          </p:nvPr>
        </p:nvSpPr>
        <p:spPr>
          <a:xfrm>
            <a:off x="977250" y="1888100"/>
            <a:ext cx="1724400" cy="4290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1100"/>
              <a:buNone/>
              <a:defRPr sz="1100" b="1">
                <a:solidFill>
                  <a:schemeClr val="dk1"/>
                </a:solidFill>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214" name="Google Shape;214;p37"/>
          <p:cNvSpPr txBox="1">
            <a:spLocks noGrp="1"/>
          </p:cNvSpPr>
          <p:nvPr>
            <p:ph type="subTitle" idx="2"/>
          </p:nvPr>
        </p:nvSpPr>
        <p:spPr>
          <a:xfrm>
            <a:off x="977250" y="2457650"/>
            <a:ext cx="1724400" cy="15837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900"/>
              <a:buNone/>
              <a:defRPr sz="900">
                <a:solidFill>
                  <a:schemeClr val="dk1"/>
                </a:solidFill>
              </a:defRPr>
            </a:lvl1pPr>
            <a:lvl2pPr lvl="1" rtl="0">
              <a:spcBef>
                <a:spcPts val="0"/>
              </a:spcBef>
              <a:spcAft>
                <a:spcPts val="0"/>
              </a:spcAft>
              <a:buClr>
                <a:schemeClr val="dk1"/>
              </a:buClr>
              <a:buSzPts val="1100"/>
              <a:buNone/>
              <a:defRPr sz="1100">
                <a:solidFill>
                  <a:schemeClr val="dk1"/>
                </a:solidFill>
              </a:defRPr>
            </a:lvl2pPr>
            <a:lvl3pPr lvl="2" rtl="0">
              <a:spcBef>
                <a:spcPts val="0"/>
              </a:spcBef>
              <a:spcAft>
                <a:spcPts val="0"/>
              </a:spcAft>
              <a:buClr>
                <a:schemeClr val="dk1"/>
              </a:buClr>
              <a:buSzPts val="1100"/>
              <a:buNone/>
              <a:defRPr sz="1100">
                <a:solidFill>
                  <a:schemeClr val="dk1"/>
                </a:solidFill>
              </a:defRPr>
            </a:lvl3pPr>
            <a:lvl4pPr lvl="3" rtl="0">
              <a:spcBef>
                <a:spcPts val="0"/>
              </a:spcBef>
              <a:spcAft>
                <a:spcPts val="0"/>
              </a:spcAft>
              <a:buClr>
                <a:schemeClr val="dk1"/>
              </a:buClr>
              <a:buSzPts val="1100"/>
              <a:buNone/>
              <a:defRPr sz="1100">
                <a:solidFill>
                  <a:schemeClr val="dk1"/>
                </a:solidFill>
              </a:defRPr>
            </a:lvl4pPr>
            <a:lvl5pPr lvl="4" rtl="0">
              <a:spcBef>
                <a:spcPts val="0"/>
              </a:spcBef>
              <a:spcAft>
                <a:spcPts val="0"/>
              </a:spcAft>
              <a:buClr>
                <a:schemeClr val="dk1"/>
              </a:buClr>
              <a:buSzPts val="1100"/>
              <a:buNone/>
              <a:defRPr sz="1100">
                <a:solidFill>
                  <a:schemeClr val="dk1"/>
                </a:solidFill>
              </a:defRPr>
            </a:lvl5pPr>
            <a:lvl6pPr lvl="5" rtl="0">
              <a:spcBef>
                <a:spcPts val="0"/>
              </a:spcBef>
              <a:spcAft>
                <a:spcPts val="0"/>
              </a:spcAft>
              <a:buClr>
                <a:schemeClr val="dk1"/>
              </a:buClr>
              <a:buSzPts val="1100"/>
              <a:buNone/>
              <a:defRPr sz="1100">
                <a:solidFill>
                  <a:schemeClr val="dk1"/>
                </a:solidFill>
              </a:defRPr>
            </a:lvl6pPr>
            <a:lvl7pPr lvl="6" rtl="0">
              <a:spcBef>
                <a:spcPts val="0"/>
              </a:spcBef>
              <a:spcAft>
                <a:spcPts val="0"/>
              </a:spcAft>
              <a:buClr>
                <a:schemeClr val="dk1"/>
              </a:buClr>
              <a:buSzPts val="1100"/>
              <a:buNone/>
              <a:defRPr sz="1100">
                <a:solidFill>
                  <a:schemeClr val="dk1"/>
                </a:solidFill>
              </a:defRPr>
            </a:lvl7pPr>
            <a:lvl8pPr lvl="7" rtl="0">
              <a:spcBef>
                <a:spcPts val="0"/>
              </a:spcBef>
              <a:spcAft>
                <a:spcPts val="0"/>
              </a:spcAft>
              <a:buClr>
                <a:schemeClr val="dk1"/>
              </a:buClr>
              <a:buSzPts val="1100"/>
              <a:buNone/>
              <a:defRPr sz="1100">
                <a:solidFill>
                  <a:schemeClr val="dk1"/>
                </a:solidFill>
              </a:defRPr>
            </a:lvl8pPr>
            <a:lvl9pPr lvl="8" rtl="0">
              <a:spcBef>
                <a:spcPts val="0"/>
              </a:spcBef>
              <a:spcAft>
                <a:spcPts val="0"/>
              </a:spcAft>
              <a:buClr>
                <a:schemeClr val="dk1"/>
              </a:buClr>
              <a:buSzPts val="1100"/>
              <a:buNone/>
              <a:defRPr sz="1100">
                <a:solidFill>
                  <a:schemeClr val="dk1"/>
                </a:solidFill>
              </a:defRPr>
            </a:lvl9pPr>
          </a:lstStyle>
          <a:p>
            <a:endParaRPr/>
          </a:p>
        </p:txBody>
      </p:sp>
      <p:sp>
        <p:nvSpPr>
          <p:cNvPr id="215" name="Google Shape;215;p37"/>
          <p:cNvSpPr txBox="1">
            <a:spLocks noGrp="1"/>
          </p:cNvSpPr>
          <p:nvPr>
            <p:ph type="subTitle" idx="3"/>
          </p:nvPr>
        </p:nvSpPr>
        <p:spPr>
          <a:xfrm>
            <a:off x="3709850" y="1888100"/>
            <a:ext cx="1724400" cy="4290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1100"/>
              <a:buNone/>
              <a:defRPr sz="1100" b="1">
                <a:solidFill>
                  <a:schemeClr val="dk1"/>
                </a:solidFill>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216" name="Google Shape;216;p37"/>
          <p:cNvSpPr txBox="1">
            <a:spLocks noGrp="1"/>
          </p:cNvSpPr>
          <p:nvPr>
            <p:ph type="subTitle" idx="4"/>
          </p:nvPr>
        </p:nvSpPr>
        <p:spPr>
          <a:xfrm>
            <a:off x="3709850" y="2457650"/>
            <a:ext cx="1724400" cy="15837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900"/>
              <a:buNone/>
              <a:defRPr sz="900">
                <a:solidFill>
                  <a:schemeClr val="dk1"/>
                </a:solidFill>
              </a:defRPr>
            </a:lvl1pPr>
            <a:lvl2pPr lvl="1" rtl="0">
              <a:spcBef>
                <a:spcPts val="0"/>
              </a:spcBef>
              <a:spcAft>
                <a:spcPts val="0"/>
              </a:spcAft>
              <a:buClr>
                <a:schemeClr val="dk1"/>
              </a:buClr>
              <a:buSzPts val="1100"/>
              <a:buNone/>
              <a:defRPr sz="1100">
                <a:solidFill>
                  <a:schemeClr val="dk1"/>
                </a:solidFill>
              </a:defRPr>
            </a:lvl2pPr>
            <a:lvl3pPr lvl="2" rtl="0">
              <a:spcBef>
                <a:spcPts val="0"/>
              </a:spcBef>
              <a:spcAft>
                <a:spcPts val="0"/>
              </a:spcAft>
              <a:buClr>
                <a:schemeClr val="dk1"/>
              </a:buClr>
              <a:buSzPts val="1100"/>
              <a:buNone/>
              <a:defRPr sz="1100">
                <a:solidFill>
                  <a:schemeClr val="dk1"/>
                </a:solidFill>
              </a:defRPr>
            </a:lvl3pPr>
            <a:lvl4pPr lvl="3" rtl="0">
              <a:spcBef>
                <a:spcPts val="0"/>
              </a:spcBef>
              <a:spcAft>
                <a:spcPts val="0"/>
              </a:spcAft>
              <a:buClr>
                <a:schemeClr val="dk1"/>
              </a:buClr>
              <a:buSzPts val="1100"/>
              <a:buNone/>
              <a:defRPr sz="1100">
                <a:solidFill>
                  <a:schemeClr val="dk1"/>
                </a:solidFill>
              </a:defRPr>
            </a:lvl4pPr>
            <a:lvl5pPr lvl="4" rtl="0">
              <a:spcBef>
                <a:spcPts val="0"/>
              </a:spcBef>
              <a:spcAft>
                <a:spcPts val="0"/>
              </a:spcAft>
              <a:buClr>
                <a:schemeClr val="dk1"/>
              </a:buClr>
              <a:buSzPts val="1100"/>
              <a:buNone/>
              <a:defRPr sz="1100">
                <a:solidFill>
                  <a:schemeClr val="dk1"/>
                </a:solidFill>
              </a:defRPr>
            </a:lvl5pPr>
            <a:lvl6pPr lvl="5" rtl="0">
              <a:spcBef>
                <a:spcPts val="0"/>
              </a:spcBef>
              <a:spcAft>
                <a:spcPts val="0"/>
              </a:spcAft>
              <a:buClr>
                <a:schemeClr val="dk1"/>
              </a:buClr>
              <a:buSzPts val="1100"/>
              <a:buNone/>
              <a:defRPr sz="1100">
                <a:solidFill>
                  <a:schemeClr val="dk1"/>
                </a:solidFill>
              </a:defRPr>
            </a:lvl6pPr>
            <a:lvl7pPr lvl="6" rtl="0">
              <a:spcBef>
                <a:spcPts val="0"/>
              </a:spcBef>
              <a:spcAft>
                <a:spcPts val="0"/>
              </a:spcAft>
              <a:buClr>
                <a:schemeClr val="dk1"/>
              </a:buClr>
              <a:buSzPts val="1100"/>
              <a:buNone/>
              <a:defRPr sz="1100">
                <a:solidFill>
                  <a:schemeClr val="dk1"/>
                </a:solidFill>
              </a:defRPr>
            </a:lvl7pPr>
            <a:lvl8pPr lvl="7" rtl="0">
              <a:spcBef>
                <a:spcPts val="0"/>
              </a:spcBef>
              <a:spcAft>
                <a:spcPts val="0"/>
              </a:spcAft>
              <a:buClr>
                <a:schemeClr val="dk1"/>
              </a:buClr>
              <a:buSzPts val="1100"/>
              <a:buNone/>
              <a:defRPr sz="1100">
                <a:solidFill>
                  <a:schemeClr val="dk1"/>
                </a:solidFill>
              </a:defRPr>
            </a:lvl8pPr>
            <a:lvl9pPr lvl="8" rtl="0">
              <a:spcBef>
                <a:spcPts val="0"/>
              </a:spcBef>
              <a:spcAft>
                <a:spcPts val="0"/>
              </a:spcAft>
              <a:buClr>
                <a:schemeClr val="dk1"/>
              </a:buClr>
              <a:buSzPts val="1100"/>
              <a:buNone/>
              <a:defRPr sz="1100">
                <a:solidFill>
                  <a:schemeClr val="dk1"/>
                </a:solidFill>
              </a:defRPr>
            </a:lvl9pPr>
          </a:lstStyle>
          <a:p>
            <a:endParaRPr/>
          </a:p>
        </p:txBody>
      </p:sp>
      <p:sp>
        <p:nvSpPr>
          <p:cNvPr id="217" name="Google Shape;217;p37"/>
          <p:cNvSpPr txBox="1">
            <a:spLocks noGrp="1"/>
          </p:cNvSpPr>
          <p:nvPr>
            <p:ph type="subTitle" idx="5"/>
          </p:nvPr>
        </p:nvSpPr>
        <p:spPr>
          <a:xfrm>
            <a:off x="6442450" y="1888100"/>
            <a:ext cx="1724400" cy="4290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1100"/>
              <a:buNone/>
              <a:defRPr sz="1100" b="1">
                <a:solidFill>
                  <a:schemeClr val="dk1"/>
                </a:solidFill>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218" name="Google Shape;218;p37"/>
          <p:cNvSpPr txBox="1">
            <a:spLocks noGrp="1"/>
          </p:cNvSpPr>
          <p:nvPr>
            <p:ph type="subTitle" idx="6"/>
          </p:nvPr>
        </p:nvSpPr>
        <p:spPr>
          <a:xfrm>
            <a:off x="6442450" y="2457650"/>
            <a:ext cx="1724400" cy="15837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900"/>
              <a:buNone/>
              <a:defRPr sz="900">
                <a:solidFill>
                  <a:schemeClr val="dk1"/>
                </a:solidFill>
              </a:defRPr>
            </a:lvl1pPr>
            <a:lvl2pPr lvl="1" rtl="0">
              <a:spcBef>
                <a:spcPts val="0"/>
              </a:spcBef>
              <a:spcAft>
                <a:spcPts val="0"/>
              </a:spcAft>
              <a:buClr>
                <a:schemeClr val="dk1"/>
              </a:buClr>
              <a:buSzPts val="1100"/>
              <a:buNone/>
              <a:defRPr sz="1100">
                <a:solidFill>
                  <a:schemeClr val="dk1"/>
                </a:solidFill>
              </a:defRPr>
            </a:lvl2pPr>
            <a:lvl3pPr lvl="2" rtl="0">
              <a:spcBef>
                <a:spcPts val="0"/>
              </a:spcBef>
              <a:spcAft>
                <a:spcPts val="0"/>
              </a:spcAft>
              <a:buClr>
                <a:schemeClr val="dk1"/>
              </a:buClr>
              <a:buSzPts val="1100"/>
              <a:buNone/>
              <a:defRPr sz="1100">
                <a:solidFill>
                  <a:schemeClr val="dk1"/>
                </a:solidFill>
              </a:defRPr>
            </a:lvl3pPr>
            <a:lvl4pPr lvl="3" rtl="0">
              <a:spcBef>
                <a:spcPts val="0"/>
              </a:spcBef>
              <a:spcAft>
                <a:spcPts val="0"/>
              </a:spcAft>
              <a:buClr>
                <a:schemeClr val="dk1"/>
              </a:buClr>
              <a:buSzPts val="1100"/>
              <a:buNone/>
              <a:defRPr sz="1100">
                <a:solidFill>
                  <a:schemeClr val="dk1"/>
                </a:solidFill>
              </a:defRPr>
            </a:lvl4pPr>
            <a:lvl5pPr lvl="4" rtl="0">
              <a:spcBef>
                <a:spcPts val="0"/>
              </a:spcBef>
              <a:spcAft>
                <a:spcPts val="0"/>
              </a:spcAft>
              <a:buClr>
                <a:schemeClr val="dk1"/>
              </a:buClr>
              <a:buSzPts val="1100"/>
              <a:buNone/>
              <a:defRPr sz="1100">
                <a:solidFill>
                  <a:schemeClr val="dk1"/>
                </a:solidFill>
              </a:defRPr>
            </a:lvl5pPr>
            <a:lvl6pPr lvl="5" rtl="0">
              <a:spcBef>
                <a:spcPts val="0"/>
              </a:spcBef>
              <a:spcAft>
                <a:spcPts val="0"/>
              </a:spcAft>
              <a:buClr>
                <a:schemeClr val="dk1"/>
              </a:buClr>
              <a:buSzPts val="1100"/>
              <a:buNone/>
              <a:defRPr sz="1100">
                <a:solidFill>
                  <a:schemeClr val="dk1"/>
                </a:solidFill>
              </a:defRPr>
            </a:lvl6pPr>
            <a:lvl7pPr lvl="6" rtl="0">
              <a:spcBef>
                <a:spcPts val="0"/>
              </a:spcBef>
              <a:spcAft>
                <a:spcPts val="0"/>
              </a:spcAft>
              <a:buClr>
                <a:schemeClr val="dk1"/>
              </a:buClr>
              <a:buSzPts val="1100"/>
              <a:buNone/>
              <a:defRPr sz="1100">
                <a:solidFill>
                  <a:schemeClr val="dk1"/>
                </a:solidFill>
              </a:defRPr>
            </a:lvl7pPr>
            <a:lvl8pPr lvl="7" rtl="0">
              <a:spcBef>
                <a:spcPts val="0"/>
              </a:spcBef>
              <a:spcAft>
                <a:spcPts val="0"/>
              </a:spcAft>
              <a:buClr>
                <a:schemeClr val="dk1"/>
              </a:buClr>
              <a:buSzPts val="1100"/>
              <a:buNone/>
              <a:defRPr sz="1100">
                <a:solidFill>
                  <a:schemeClr val="dk1"/>
                </a:solidFill>
              </a:defRPr>
            </a:lvl8pPr>
            <a:lvl9pPr lvl="8" rtl="0">
              <a:spcBef>
                <a:spcPts val="0"/>
              </a:spcBef>
              <a:spcAft>
                <a:spcPts val="0"/>
              </a:spcAft>
              <a:buClr>
                <a:schemeClr val="dk1"/>
              </a:buClr>
              <a:buSzPts val="1100"/>
              <a:buNone/>
              <a:defRPr sz="1100">
                <a:solidFill>
                  <a:schemeClr val="dk1"/>
                </a:solidFill>
              </a:defRPr>
            </a:lvl9pPr>
          </a:lstStyle>
          <a:p>
            <a:endParaRPr/>
          </a:p>
        </p:txBody>
      </p:sp>
      <p:pic>
        <p:nvPicPr>
          <p:cNvPr id="219" name="Google Shape;219;p37"/>
          <p:cNvPicPr preferRelativeResize="0"/>
          <p:nvPr/>
        </p:nvPicPr>
        <p:blipFill rotWithShape="1">
          <a:blip r:embed="rId2">
            <a:alphaModFix/>
          </a:blip>
          <a:srcRect b="10"/>
          <a:stretch/>
        </p:blipFill>
        <p:spPr>
          <a:xfrm>
            <a:off x="287600" y="4763627"/>
            <a:ext cx="759701" cy="144175"/>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2 Columns (Dark)">
  <p:cSld name="TITLE_ONLY_1_1_1_1_1_1_1_1_1_1">
    <p:bg>
      <p:bgPr>
        <a:blipFill>
          <a:blip r:embed="rId2">
            <a:alphaModFix/>
          </a:blip>
          <a:stretch>
            <a:fillRect/>
          </a:stretch>
        </a:blipFill>
        <a:effectLst/>
      </p:bgPr>
    </p:bg>
    <p:spTree>
      <p:nvGrpSpPr>
        <p:cNvPr id="1" name="Shape 220"/>
        <p:cNvGrpSpPr/>
        <p:nvPr/>
      </p:nvGrpSpPr>
      <p:grpSpPr>
        <a:xfrm>
          <a:off x="0" y="0"/>
          <a:ext cx="0" cy="0"/>
          <a:chOff x="0" y="0"/>
          <a:chExt cx="0" cy="0"/>
        </a:xfrm>
      </p:grpSpPr>
      <p:sp>
        <p:nvSpPr>
          <p:cNvPr id="221" name="Google Shape;221;p38"/>
          <p:cNvSpPr txBox="1">
            <a:spLocks noGrp="1"/>
          </p:cNvSpPr>
          <p:nvPr>
            <p:ph type="title"/>
          </p:nvPr>
        </p:nvSpPr>
        <p:spPr>
          <a:xfrm>
            <a:off x="612600" y="546138"/>
            <a:ext cx="7918800" cy="429000"/>
          </a:xfrm>
          <a:prstGeom prst="rect">
            <a:avLst/>
          </a:prstGeom>
        </p:spPr>
        <p:txBody>
          <a:bodyPr spcFirstLastPara="1" wrap="square" lIns="0" tIns="0" rIns="0" bIns="0" anchor="ctr" anchorCtr="0">
            <a:noAutofit/>
          </a:bodyPr>
          <a:lstStyle>
            <a:lvl1pPr lvl="0" rtl="0">
              <a:spcBef>
                <a:spcPts val="0"/>
              </a:spcBef>
              <a:spcAft>
                <a:spcPts val="0"/>
              </a:spcAft>
              <a:buClr>
                <a:schemeClr val="lt1"/>
              </a:buClr>
              <a:buSzPts val="2800"/>
              <a:buNone/>
              <a:defRPr>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222" name="Google Shape;222;p38"/>
          <p:cNvSpPr txBox="1"/>
          <p:nvPr/>
        </p:nvSpPr>
        <p:spPr>
          <a:xfrm>
            <a:off x="5650530" y="4747513"/>
            <a:ext cx="3219900" cy="1764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650">
                <a:solidFill>
                  <a:schemeClr val="lt1"/>
                </a:solidFill>
                <a:latin typeface="Open Sans SemiBold"/>
                <a:ea typeface="Open Sans SemiBold"/>
                <a:cs typeface="Open Sans SemiBold"/>
                <a:sym typeface="Open Sans SemiBold"/>
              </a:rPr>
              <a:t>RESTRICTED. CONFIDENTIAL. DO NOT SHARE</a:t>
            </a:r>
            <a:endParaRPr sz="650">
              <a:solidFill>
                <a:schemeClr val="lt1"/>
              </a:solidFill>
              <a:latin typeface="Open Sans SemiBold"/>
              <a:ea typeface="Open Sans SemiBold"/>
              <a:cs typeface="Open Sans SemiBold"/>
              <a:sym typeface="Open Sans SemiBold"/>
            </a:endParaRPr>
          </a:p>
        </p:txBody>
      </p:sp>
      <p:sp>
        <p:nvSpPr>
          <p:cNvPr id="223" name="Google Shape;223;p38"/>
          <p:cNvSpPr txBox="1">
            <a:spLocks noGrp="1"/>
          </p:cNvSpPr>
          <p:nvPr>
            <p:ph type="subTitle" idx="1"/>
          </p:nvPr>
        </p:nvSpPr>
        <p:spPr>
          <a:xfrm>
            <a:off x="1814950" y="1888100"/>
            <a:ext cx="2094900" cy="4290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1100"/>
              <a:buNone/>
              <a:defRPr sz="1100" b="1">
                <a:solidFill>
                  <a:schemeClr val="dk1"/>
                </a:solidFill>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224" name="Google Shape;224;p38"/>
          <p:cNvSpPr txBox="1">
            <a:spLocks noGrp="1"/>
          </p:cNvSpPr>
          <p:nvPr>
            <p:ph type="subTitle" idx="2"/>
          </p:nvPr>
        </p:nvSpPr>
        <p:spPr>
          <a:xfrm>
            <a:off x="1814950" y="2457650"/>
            <a:ext cx="2094900" cy="15837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900"/>
              <a:buNone/>
              <a:defRPr sz="900">
                <a:solidFill>
                  <a:schemeClr val="dk1"/>
                </a:solidFill>
              </a:defRPr>
            </a:lvl1pPr>
            <a:lvl2pPr lvl="1" rtl="0">
              <a:spcBef>
                <a:spcPts val="0"/>
              </a:spcBef>
              <a:spcAft>
                <a:spcPts val="0"/>
              </a:spcAft>
              <a:buClr>
                <a:schemeClr val="dk1"/>
              </a:buClr>
              <a:buSzPts val="1100"/>
              <a:buNone/>
              <a:defRPr sz="1100">
                <a:solidFill>
                  <a:schemeClr val="dk1"/>
                </a:solidFill>
              </a:defRPr>
            </a:lvl2pPr>
            <a:lvl3pPr lvl="2" rtl="0">
              <a:spcBef>
                <a:spcPts val="0"/>
              </a:spcBef>
              <a:spcAft>
                <a:spcPts val="0"/>
              </a:spcAft>
              <a:buClr>
                <a:schemeClr val="dk1"/>
              </a:buClr>
              <a:buSzPts val="1100"/>
              <a:buNone/>
              <a:defRPr sz="1100">
                <a:solidFill>
                  <a:schemeClr val="dk1"/>
                </a:solidFill>
              </a:defRPr>
            </a:lvl3pPr>
            <a:lvl4pPr lvl="3" rtl="0">
              <a:spcBef>
                <a:spcPts val="0"/>
              </a:spcBef>
              <a:spcAft>
                <a:spcPts val="0"/>
              </a:spcAft>
              <a:buClr>
                <a:schemeClr val="dk1"/>
              </a:buClr>
              <a:buSzPts val="1100"/>
              <a:buNone/>
              <a:defRPr sz="1100">
                <a:solidFill>
                  <a:schemeClr val="dk1"/>
                </a:solidFill>
              </a:defRPr>
            </a:lvl4pPr>
            <a:lvl5pPr lvl="4" rtl="0">
              <a:spcBef>
                <a:spcPts val="0"/>
              </a:spcBef>
              <a:spcAft>
                <a:spcPts val="0"/>
              </a:spcAft>
              <a:buClr>
                <a:schemeClr val="dk1"/>
              </a:buClr>
              <a:buSzPts val="1100"/>
              <a:buNone/>
              <a:defRPr sz="1100">
                <a:solidFill>
                  <a:schemeClr val="dk1"/>
                </a:solidFill>
              </a:defRPr>
            </a:lvl5pPr>
            <a:lvl6pPr lvl="5" rtl="0">
              <a:spcBef>
                <a:spcPts val="0"/>
              </a:spcBef>
              <a:spcAft>
                <a:spcPts val="0"/>
              </a:spcAft>
              <a:buClr>
                <a:schemeClr val="dk1"/>
              </a:buClr>
              <a:buSzPts val="1100"/>
              <a:buNone/>
              <a:defRPr sz="1100">
                <a:solidFill>
                  <a:schemeClr val="dk1"/>
                </a:solidFill>
              </a:defRPr>
            </a:lvl6pPr>
            <a:lvl7pPr lvl="6" rtl="0">
              <a:spcBef>
                <a:spcPts val="0"/>
              </a:spcBef>
              <a:spcAft>
                <a:spcPts val="0"/>
              </a:spcAft>
              <a:buClr>
                <a:schemeClr val="dk1"/>
              </a:buClr>
              <a:buSzPts val="1100"/>
              <a:buNone/>
              <a:defRPr sz="1100">
                <a:solidFill>
                  <a:schemeClr val="dk1"/>
                </a:solidFill>
              </a:defRPr>
            </a:lvl7pPr>
            <a:lvl8pPr lvl="7" rtl="0">
              <a:spcBef>
                <a:spcPts val="0"/>
              </a:spcBef>
              <a:spcAft>
                <a:spcPts val="0"/>
              </a:spcAft>
              <a:buClr>
                <a:schemeClr val="dk1"/>
              </a:buClr>
              <a:buSzPts val="1100"/>
              <a:buNone/>
              <a:defRPr sz="1100">
                <a:solidFill>
                  <a:schemeClr val="dk1"/>
                </a:solidFill>
              </a:defRPr>
            </a:lvl8pPr>
            <a:lvl9pPr lvl="8" rtl="0">
              <a:spcBef>
                <a:spcPts val="0"/>
              </a:spcBef>
              <a:spcAft>
                <a:spcPts val="0"/>
              </a:spcAft>
              <a:buClr>
                <a:schemeClr val="dk1"/>
              </a:buClr>
              <a:buSzPts val="1100"/>
              <a:buNone/>
              <a:defRPr sz="1100">
                <a:solidFill>
                  <a:schemeClr val="dk1"/>
                </a:solidFill>
              </a:defRPr>
            </a:lvl9pPr>
          </a:lstStyle>
          <a:p>
            <a:endParaRPr/>
          </a:p>
        </p:txBody>
      </p:sp>
      <p:sp>
        <p:nvSpPr>
          <p:cNvPr id="225" name="Google Shape;225;p38"/>
          <p:cNvSpPr txBox="1">
            <a:spLocks noGrp="1"/>
          </p:cNvSpPr>
          <p:nvPr>
            <p:ph type="subTitle" idx="3"/>
          </p:nvPr>
        </p:nvSpPr>
        <p:spPr>
          <a:xfrm>
            <a:off x="5234200" y="1888100"/>
            <a:ext cx="2094900" cy="4290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1100"/>
              <a:buNone/>
              <a:defRPr sz="1100" b="1">
                <a:solidFill>
                  <a:schemeClr val="dk1"/>
                </a:solidFill>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226" name="Google Shape;226;p38"/>
          <p:cNvSpPr txBox="1">
            <a:spLocks noGrp="1"/>
          </p:cNvSpPr>
          <p:nvPr>
            <p:ph type="subTitle" idx="4"/>
          </p:nvPr>
        </p:nvSpPr>
        <p:spPr>
          <a:xfrm>
            <a:off x="5234200" y="2457650"/>
            <a:ext cx="2094900" cy="15837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900"/>
              <a:buNone/>
              <a:defRPr sz="900">
                <a:solidFill>
                  <a:schemeClr val="dk1"/>
                </a:solidFill>
              </a:defRPr>
            </a:lvl1pPr>
            <a:lvl2pPr lvl="1" rtl="0">
              <a:spcBef>
                <a:spcPts val="0"/>
              </a:spcBef>
              <a:spcAft>
                <a:spcPts val="0"/>
              </a:spcAft>
              <a:buClr>
                <a:schemeClr val="dk1"/>
              </a:buClr>
              <a:buSzPts val="1100"/>
              <a:buNone/>
              <a:defRPr sz="1100">
                <a:solidFill>
                  <a:schemeClr val="dk1"/>
                </a:solidFill>
              </a:defRPr>
            </a:lvl2pPr>
            <a:lvl3pPr lvl="2" rtl="0">
              <a:spcBef>
                <a:spcPts val="0"/>
              </a:spcBef>
              <a:spcAft>
                <a:spcPts val="0"/>
              </a:spcAft>
              <a:buClr>
                <a:schemeClr val="dk1"/>
              </a:buClr>
              <a:buSzPts val="1100"/>
              <a:buNone/>
              <a:defRPr sz="1100">
                <a:solidFill>
                  <a:schemeClr val="dk1"/>
                </a:solidFill>
              </a:defRPr>
            </a:lvl3pPr>
            <a:lvl4pPr lvl="3" rtl="0">
              <a:spcBef>
                <a:spcPts val="0"/>
              </a:spcBef>
              <a:spcAft>
                <a:spcPts val="0"/>
              </a:spcAft>
              <a:buClr>
                <a:schemeClr val="dk1"/>
              </a:buClr>
              <a:buSzPts val="1100"/>
              <a:buNone/>
              <a:defRPr sz="1100">
                <a:solidFill>
                  <a:schemeClr val="dk1"/>
                </a:solidFill>
              </a:defRPr>
            </a:lvl4pPr>
            <a:lvl5pPr lvl="4" rtl="0">
              <a:spcBef>
                <a:spcPts val="0"/>
              </a:spcBef>
              <a:spcAft>
                <a:spcPts val="0"/>
              </a:spcAft>
              <a:buClr>
                <a:schemeClr val="dk1"/>
              </a:buClr>
              <a:buSzPts val="1100"/>
              <a:buNone/>
              <a:defRPr sz="1100">
                <a:solidFill>
                  <a:schemeClr val="dk1"/>
                </a:solidFill>
              </a:defRPr>
            </a:lvl5pPr>
            <a:lvl6pPr lvl="5" rtl="0">
              <a:spcBef>
                <a:spcPts val="0"/>
              </a:spcBef>
              <a:spcAft>
                <a:spcPts val="0"/>
              </a:spcAft>
              <a:buClr>
                <a:schemeClr val="dk1"/>
              </a:buClr>
              <a:buSzPts val="1100"/>
              <a:buNone/>
              <a:defRPr sz="1100">
                <a:solidFill>
                  <a:schemeClr val="dk1"/>
                </a:solidFill>
              </a:defRPr>
            </a:lvl6pPr>
            <a:lvl7pPr lvl="6" rtl="0">
              <a:spcBef>
                <a:spcPts val="0"/>
              </a:spcBef>
              <a:spcAft>
                <a:spcPts val="0"/>
              </a:spcAft>
              <a:buClr>
                <a:schemeClr val="dk1"/>
              </a:buClr>
              <a:buSzPts val="1100"/>
              <a:buNone/>
              <a:defRPr sz="1100">
                <a:solidFill>
                  <a:schemeClr val="dk1"/>
                </a:solidFill>
              </a:defRPr>
            </a:lvl7pPr>
            <a:lvl8pPr lvl="7" rtl="0">
              <a:spcBef>
                <a:spcPts val="0"/>
              </a:spcBef>
              <a:spcAft>
                <a:spcPts val="0"/>
              </a:spcAft>
              <a:buClr>
                <a:schemeClr val="dk1"/>
              </a:buClr>
              <a:buSzPts val="1100"/>
              <a:buNone/>
              <a:defRPr sz="1100">
                <a:solidFill>
                  <a:schemeClr val="dk1"/>
                </a:solidFill>
              </a:defRPr>
            </a:lvl8pPr>
            <a:lvl9pPr lvl="8" rtl="0">
              <a:spcBef>
                <a:spcPts val="0"/>
              </a:spcBef>
              <a:spcAft>
                <a:spcPts val="0"/>
              </a:spcAft>
              <a:buClr>
                <a:schemeClr val="dk1"/>
              </a:buClr>
              <a:buSzPts val="1100"/>
              <a:buNone/>
              <a:defRPr sz="1100">
                <a:solidFill>
                  <a:schemeClr val="dk1"/>
                </a:solidFill>
              </a:defRPr>
            </a:lvl9pPr>
          </a:lstStyle>
          <a:p>
            <a:endParaRPr/>
          </a:p>
        </p:txBody>
      </p:sp>
      <p:pic>
        <p:nvPicPr>
          <p:cNvPr id="227" name="Google Shape;227;p38"/>
          <p:cNvPicPr preferRelativeResize="0"/>
          <p:nvPr/>
        </p:nvPicPr>
        <p:blipFill rotWithShape="1">
          <a:blip r:embed="rId3">
            <a:alphaModFix/>
          </a:blip>
          <a:srcRect b="10"/>
          <a:stretch/>
        </p:blipFill>
        <p:spPr>
          <a:xfrm>
            <a:off x="287600" y="4763627"/>
            <a:ext cx="759701" cy="144175"/>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2 Columns (Light)">
  <p:cSld name="TITLE_ONLY_1_1_1_1_1_1_1_1_1_1_2">
    <p:spTree>
      <p:nvGrpSpPr>
        <p:cNvPr id="1" name="Shape 228"/>
        <p:cNvGrpSpPr/>
        <p:nvPr/>
      </p:nvGrpSpPr>
      <p:grpSpPr>
        <a:xfrm>
          <a:off x="0" y="0"/>
          <a:ext cx="0" cy="0"/>
          <a:chOff x="0" y="0"/>
          <a:chExt cx="0" cy="0"/>
        </a:xfrm>
      </p:grpSpPr>
      <p:sp>
        <p:nvSpPr>
          <p:cNvPr id="229" name="Google Shape;229;p39"/>
          <p:cNvSpPr txBox="1">
            <a:spLocks noGrp="1"/>
          </p:cNvSpPr>
          <p:nvPr>
            <p:ph type="title"/>
          </p:nvPr>
        </p:nvSpPr>
        <p:spPr>
          <a:xfrm>
            <a:off x="612600" y="546138"/>
            <a:ext cx="7918800" cy="429000"/>
          </a:xfrm>
          <a:prstGeom prst="rect">
            <a:avLst/>
          </a:prstGeom>
        </p:spPr>
        <p:txBody>
          <a:bodyPr spcFirstLastPara="1" wrap="square" lIns="0" tIns="0" rIns="0" bIns="0"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30" name="Google Shape;230;p39"/>
          <p:cNvSpPr txBox="1"/>
          <p:nvPr/>
        </p:nvSpPr>
        <p:spPr>
          <a:xfrm>
            <a:off x="5650530" y="4747513"/>
            <a:ext cx="3219900" cy="1764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650">
                <a:solidFill>
                  <a:schemeClr val="dk1"/>
                </a:solidFill>
                <a:latin typeface="Open Sans SemiBold"/>
                <a:ea typeface="Open Sans SemiBold"/>
                <a:cs typeface="Open Sans SemiBold"/>
                <a:sym typeface="Open Sans SemiBold"/>
              </a:rPr>
              <a:t>RESTRICTED. CONFIDENTIAL. DO NOT SHARE</a:t>
            </a:r>
            <a:endParaRPr sz="650">
              <a:solidFill>
                <a:schemeClr val="dk1"/>
              </a:solidFill>
              <a:latin typeface="Open Sans SemiBold"/>
              <a:ea typeface="Open Sans SemiBold"/>
              <a:cs typeface="Open Sans SemiBold"/>
              <a:sym typeface="Open Sans SemiBold"/>
            </a:endParaRPr>
          </a:p>
        </p:txBody>
      </p:sp>
      <p:sp>
        <p:nvSpPr>
          <p:cNvPr id="231" name="Google Shape;231;p39"/>
          <p:cNvSpPr txBox="1">
            <a:spLocks noGrp="1"/>
          </p:cNvSpPr>
          <p:nvPr>
            <p:ph type="subTitle" idx="1"/>
          </p:nvPr>
        </p:nvSpPr>
        <p:spPr>
          <a:xfrm>
            <a:off x="1814950" y="1888100"/>
            <a:ext cx="2094900" cy="429000"/>
          </a:xfrm>
          <a:prstGeom prst="rect">
            <a:avLst/>
          </a:prstGeom>
        </p:spPr>
        <p:txBody>
          <a:bodyPr spcFirstLastPara="1" wrap="square" lIns="0" tIns="0" rIns="0" bIns="0" anchor="t" anchorCtr="0">
            <a:noAutofit/>
          </a:bodyPr>
          <a:lstStyle>
            <a:lvl1pPr lvl="0" rtl="0">
              <a:spcBef>
                <a:spcPts val="0"/>
              </a:spcBef>
              <a:spcAft>
                <a:spcPts val="0"/>
              </a:spcAft>
              <a:buClr>
                <a:schemeClr val="lt1"/>
              </a:buClr>
              <a:buSzPts val="1100"/>
              <a:buNone/>
              <a:defRPr sz="1100" b="1">
                <a:solidFill>
                  <a:schemeClr val="lt1"/>
                </a:solidFill>
              </a:defRPr>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a:endParaRPr/>
          </a:p>
        </p:txBody>
      </p:sp>
      <p:sp>
        <p:nvSpPr>
          <p:cNvPr id="232" name="Google Shape;232;p39"/>
          <p:cNvSpPr txBox="1">
            <a:spLocks noGrp="1"/>
          </p:cNvSpPr>
          <p:nvPr>
            <p:ph type="subTitle" idx="2"/>
          </p:nvPr>
        </p:nvSpPr>
        <p:spPr>
          <a:xfrm>
            <a:off x="1814950" y="2457650"/>
            <a:ext cx="2094900" cy="1583700"/>
          </a:xfrm>
          <a:prstGeom prst="rect">
            <a:avLst/>
          </a:prstGeom>
        </p:spPr>
        <p:txBody>
          <a:bodyPr spcFirstLastPara="1" wrap="square" lIns="0" tIns="0" rIns="0" bIns="0" anchor="t" anchorCtr="0">
            <a:noAutofit/>
          </a:bodyPr>
          <a:lstStyle>
            <a:lvl1pPr lvl="0" rtl="0">
              <a:spcBef>
                <a:spcPts val="0"/>
              </a:spcBef>
              <a:spcAft>
                <a:spcPts val="0"/>
              </a:spcAft>
              <a:buClr>
                <a:schemeClr val="lt1"/>
              </a:buClr>
              <a:buSzPts val="900"/>
              <a:buNone/>
              <a:defRPr sz="900">
                <a:solidFill>
                  <a:schemeClr val="lt1"/>
                </a:solidFill>
              </a:defRPr>
            </a:lvl1pPr>
            <a:lvl2pPr lvl="1" rtl="0">
              <a:spcBef>
                <a:spcPts val="0"/>
              </a:spcBef>
              <a:spcAft>
                <a:spcPts val="0"/>
              </a:spcAft>
              <a:buClr>
                <a:schemeClr val="lt1"/>
              </a:buClr>
              <a:buSzPts val="1100"/>
              <a:buNone/>
              <a:defRPr sz="1100">
                <a:solidFill>
                  <a:schemeClr val="lt1"/>
                </a:solidFill>
              </a:defRPr>
            </a:lvl2pPr>
            <a:lvl3pPr lvl="2" rtl="0">
              <a:spcBef>
                <a:spcPts val="0"/>
              </a:spcBef>
              <a:spcAft>
                <a:spcPts val="0"/>
              </a:spcAft>
              <a:buClr>
                <a:schemeClr val="lt1"/>
              </a:buClr>
              <a:buSzPts val="1100"/>
              <a:buNone/>
              <a:defRPr sz="1100">
                <a:solidFill>
                  <a:schemeClr val="lt1"/>
                </a:solidFill>
              </a:defRPr>
            </a:lvl3pPr>
            <a:lvl4pPr lvl="3" rtl="0">
              <a:spcBef>
                <a:spcPts val="0"/>
              </a:spcBef>
              <a:spcAft>
                <a:spcPts val="0"/>
              </a:spcAft>
              <a:buClr>
                <a:schemeClr val="lt1"/>
              </a:buClr>
              <a:buSzPts val="1100"/>
              <a:buNone/>
              <a:defRPr sz="1100">
                <a:solidFill>
                  <a:schemeClr val="lt1"/>
                </a:solidFill>
              </a:defRPr>
            </a:lvl4pPr>
            <a:lvl5pPr lvl="4" rtl="0">
              <a:spcBef>
                <a:spcPts val="0"/>
              </a:spcBef>
              <a:spcAft>
                <a:spcPts val="0"/>
              </a:spcAft>
              <a:buClr>
                <a:schemeClr val="lt1"/>
              </a:buClr>
              <a:buSzPts val="1100"/>
              <a:buNone/>
              <a:defRPr sz="1100">
                <a:solidFill>
                  <a:schemeClr val="lt1"/>
                </a:solidFill>
              </a:defRPr>
            </a:lvl5pPr>
            <a:lvl6pPr lvl="5" rtl="0">
              <a:spcBef>
                <a:spcPts val="0"/>
              </a:spcBef>
              <a:spcAft>
                <a:spcPts val="0"/>
              </a:spcAft>
              <a:buClr>
                <a:schemeClr val="lt1"/>
              </a:buClr>
              <a:buSzPts val="1100"/>
              <a:buNone/>
              <a:defRPr sz="1100">
                <a:solidFill>
                  <a:schemeClr val="lt1"/>
                </a:solidFill>
              </a:defRPr>
            </a:lvl6pPr>
            <a:lvl7pPr lvl="6" rtl="0">
              <a:spcBef>
                <a:spcPts val="0"/>
              </a:spcBef>
              <a:spcAft>
                <a:spcPts val="0"/>
              </a:spcAft>
              <a:buClr>
                <a:schemeClr val="lt1"/>
              </a:buClr>
              <a:buSzPts val="1100"/>
              <a:buNone/>
              <a:defRPr sz="1100">
                <a:solidFill>
                  <a:schemeClr val="lt1"/>
                </a:solidFill>
              </a:defRPr>
            </a:lvl7pPr>
            <a:lvl8pPr lvl="7" rtl="0">
              <a:spcBef>
                <a:spcPts val="0"/>
              </a:spcBef>
              <a:spcAft>
                <a:spcPts val="0"/>
              </a:spcAft>
              <a:buClr>
                <a:schemeClr val="lt1"/>
              </a:buClr>
              <a:buSzPts val="1100"/>
              <a:buNone/>
              <a:defRPr sz="1100">
                <a:solidFill>
                  <a:schemeClr val="lt1"/>
                </a:solidFill>
              </a:defRPr>
            </a:lvl8pPr>
            <a:lvl9pPr lvl="8" rtl="0">
              <a:spcBef>
                <a:spcPts val="0"/>
              </a:spcBef>
              <a:spcAft>
                <a:spcPts val="0"/>
              </a:spcAft>
              <a:buClr>
                <a:schemeClr val="lt1"/>
              </a:buClr>
              <a:buSzPts val="1100"/>
              <a:buNone/>
              <a:defRPr sz="1100">
                <a:solidFill>
                  <a:schemeClr val="lt1"/>
                </a:solidFill>
              </a:defRPr>
            </a:lvl9pPr>
          </a:lstStyle>
          <a:p>
            <a:endParaRPr/>
          </a:p>
        </p:txBody>
      </p:sp>
      <p:sp>
        <p:nvSpPr>
          <p:cNvPr id="233" name="Google Shape;233;p39"/>
          <p:cNvSpPr txBox="1">
            <a:spLocks noGrp="1"/>
          </p:cNvSpPr>
          <p:nvPr>
            <p:ph type="subTitle" idx="3"/>
          </p:nvPr>
        </p:nvSpPr>
        <p:spPr>
          <a:xfrm>
            <a:off x="5234200" y="1888100"/>
            <a:ext cx="2094900" cy="429000"/>
          </a:xfrm>
          <a:prstGeom prst="rect">
            <a:avLst/>
          </a:prstGeom>
        </p:spPr>
        <p:txBody>
          <a:bodyPr spcFirstLastPara="1" wrap="square" lIns="0" tIns="0" rIns="0" bIns="0" anchor="t" anchorCtr="0">
            <a:noAutofit/>
          </a:bodyPr>
          <a:lstStyle>
            <a:lvl1pPr lvl="0" rtl="0">
              <a:spcBef>
                <a:spcPts val="0"/>
              </a:spcBef>
              <a:spcAft>
                <a:spcPts val="0"/>
              </a:spcAft>
              <a:buClr>
                <a:schemeClr val="lt1"/>
              </a:buClr>
              <a:buSzPts val="1100"/>
              <a:buNone/>
              <a:defRPr sz="1100" b="1">
                <a:solidFill>
                  <a:schemeClr val="lt1"/>
                </a:solidFill>
              </a:defRPr>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a:endParaRPr/>
          </a:p>
        </p:txBody>
      </p:sp>
      <p:sp>
        <p:nvSpPr>
          <p:cNvPr id="234" name="Google Shape;234;p39"/>
          <p:cNvSpPr txBox="1">
            <a:spLocks noGrp="1"/>
          </p:cNvSpPr>
          <p:nvPr>
            <p:ph type="subTitle" idx="4"/>
          </p:nvPr>
        </p:nvSpPr>
        <p:spPr>
          <a:xfrm>
            <a:off x="5234200" y="2457650"/>
            <a:ext cx="2094900" cy="1583700"/>
          </a:xfrm>
          <a:prstGeom prst="rect">
            <a:avLst/>
          </a:prstGeom>
        </p:spPr>
        <p:txBody>
          <a:bodyPr spcFirstLastPara="1" wrap="square" lIns="0" tIns="0" rIns="0" bIns="0" anchor="t" anchorCtr="0">
            <a:noAutofit/>
          </a:bodyPr>
          <a:lstStyle>
            <a:lvl1pPr lvl="0" rtl="0">
              <a:spcBef>
                <a:spcPts val="0"/>
              </a:spcBef>
              <a:spcAft>
                <a:spcPts val="0"/>
              </a:spcAft>
              <a:buClr>
                <a:schemeClr val="lt1"/>
              </a:buClr>
              <a:buSzPts val="900"/>
              <a:buNone/>
              <a:defRPr sz="900">
                <a:solidFill>
                  <a:schemeClr val="lt1"/>
                </a:solidFill>
              </a:defRPr>
            </a:lvl1pPr>
            <a:lvl2pPr lvl="1" rtl="0">
              <a:spcBef>
                <a:spcPts val="0"/>
              </a:spcBef>
              <a:spcAft>
                <a:spcPts val="0"/>
              </a:spcAft>
              <a:buClr>
                <a:schemeClr val="lt1"/>
              </a:buClr>
              <a:buSzPts val="1100"/>
              <a:buNone/>
              <a:defRPr sz="1100">
                <a:solidFill>
                  <a:schemeClr val="lt1"/>
                </a:solidFill>
              </a:defRPr>
            </a:lvl2pPr>
            <a:lvl3pPr lvl="2" rtl="0">
              <a:spcBef>
                <a:spcPts val="0"/>
              </a:spcBef>
              <a:spcAft>
                <a:spcPts val="0"/>
              </a:spcAft>
              <a:buClr>
                <a:schemeClr val="lt1"/>
              </a:buClr>
              <a:buSzPts val="1100"/>
              <a:buNone/>
              <a:defRPr sz="1100">
                <a:solidFill>
                  <a:schemeClr val="lt1"/>
                </a:solidFill>
              </a:defRPr>
            </a:lvl3pPr>
            <a:lvl4pPr lvl="3" rtl="0">
              <a:spcBef>
                <a:spcPts val="0"/>
              </a:spcBef>
              <a:spcAft>
                <a:spcPts val="0"/>
              </a:spcAft>
              <a:buClr>
                <a:schemeClr val="lt1"/>
              </a:buClr>
              <a:buSzPts val="1100"/>
              <a:buNone/>
              <a:defRPr sz="1100">
                <a:solidFill>
                  <a:schemeClr val="lt1"/>
                </a:solidFill>
              </a:defRPr>
            </a:lvl4pPr>
            <a:lvl5pPr lvl="4" rtl="0">
              <a:spcBef>
                <a:spcPts val="0"/>
              </a:spcBef>
              <a:spcAft>
                <a:spcPts val="0"/>
              </a:spcAft>
              <a:buClr>
                <a:schemeClr val="lt1"/>
              </a:buClr>
              <a:buSzPts val="1100"/>
              <a:buNone/>
              <a:defRPr sz="1100">
                <a:solidFill>
                  <a:schemeClr val="lt1"/>
                </a:solidFill>
              </a:defRPr>
            </a:lvl5pPr>
            <a:lvl6pPr lvl="5" rtl="0">
              <a:spcBef>
                <a:spcPts val="0"/>
              </a:spcBef>
              <a:spcAft>
                <a:spcPts val="0"/>
              </a:spcAft>
              <a:buClr>
                <a:schemeClr val="lt1"/>
              </a:buClr>
              <a:buSzPts val="1100"/>
              <a:buNone/>
              <a:defRPr sz="1100">
                <a:solidFill>
                  <a:schemeClr val="lt1"/>
                </a:solidFill>
              </a:defRPr>
            </a:lvl6pPr>
            <a:lvl7pPr lvl="6" rtl="0">
              <a:spcBef>
                <a:spcPts val="0"/>
              </a:spcBef>
              <a:spcAft>
                <a:spcPts val="0"/>
              </a:spcAft>
              <a:buClr>
                <a:schemeClr val="lt1"/>
              </a:buClr>
              <a:buSzPts val="1100"/>
              <a:buNone/>
              <a:defRPr sz="1100">
                <a:solidFill>
                  <a:schemeClr val="lt1"/>
                </a:solidFill>
              </a:defRPr>
            </a:lvl7pPr>
            <a:lvl8pPr lvl="7" rtl="0">
              <a:spcBef>
                <a:spcPts val="0"/>
              </a:spcBef>
              <a:spcAft>
                <a:spcPts val="0"/>
              </a:spcAft>
              <a:buClr>
                <a:schemeClr val="lt1"/>
              </a:buClr>
              <a:buSzPts val="1100"/>
              <a:buNone/>
              <a:defRPr sz="1100">
                <a:solidFill>
                  <a:schemeClr val="lt1"/>
                </a:solidFill>
              </a:defRPr>
            </a:lvl8pPr>
            <a:lvl9pPr lvl="8" rtl="0">
              <a:spcBef>
                <a:spcPts val="0"/>
              </a:spcBef>
              <a:spcAft>
                <a:spcPts val="0"/>
              </a:spcAft>
              <a:buClr>
                <a:schemeClr val="lt1"/>
              </a:buClr>
              <a:buSzPts val="1100"/>
              <a:buNone/>
              <a:defRPr sz="1100">
                <a:solidFill>
                  <a:schemeClr val="lt1"/>
                </a:solidFill>
              </a:defRPr>
            </a:lvl9pPr>
          </a:lstStyle>
          <a:p>
            <a:endParaRPr/>
          </a:p>
        </p:txBody>
      </p:sp>
      <p:pic>
        <p:nvPicPr>
          <p:cNvPr id="235" name="Google Shape;235;p39"/>
          <p:cNvPicPr preferRelativeResize="0"/>
          <p:nvPr/>
        </p:nvPicPr>
        <p:blipFill rotWithShape="1">
          <a:blip r:embed="rId2">
            <a:alphaModFix/>
          </a:blip>
          <a:srcRect b="10"/>
          <a:stretch/>
        </p:blipFill>
        <p:spPr>
          <a:xfrm>
            <a:off x="287600" y="4763627"/>
            <a:ext cx="759701" cy="144175"/>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2 Columns (Multi)">
  <p:cSld name="TITLE_ONLY_1_1_1_1_1_1_1_1_1_1_1">
    <p:spTree>
      <p:nvGrpSpPr>
        <p:cNvPr id="1" name="Shape 236"/>
        <p:cNvGrpSpPr/>
        <p:nvPr/>
      </p:nvGrpSpPr>
      <p:grpSpPr>
        <a:xfrm>
          <a:off x="0" y="0"/>
          <a:ext cx="0" cy="0"/>
          <a:chOff x="0" y="0"/>
          <a:chExt cx="0" cy="0"/>
        </a:xfrm>
      </p:grpSpPr>
      <p:sp>
        <p:nvSpPr>
          <p:cNvPr id="237" name="Google Shape;237;p40"/>
          <p:cNvSpPr txBox="1">
            <a:spLocks noGrp="1"/>
          </p:cNvSpPr>
          <p:nvPr>
            <p:ph type="title"/>
          </p:nvPr>
        </p:nvSpPr>
        <p:spPr>
          <a:xfrm>
            <a:off x="612600" y="546138"/>
            <a:ext cx="7918800" cy="429000"/>
          </a:xfrm>
          <a:prstGeom prst="rect">
            <a:avLst/>
          </a:prstGeom>
        </p:spPr>
        <p:txBody>
          <a:bodyPr spcFirstLastPara="1" wrap="square" lIns="0" tIns="0" rIns="0" bIns="0"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38" name="Google Shape;238;p40"/>
          <p:cNvSpPr txBox="1"/>
          <p:nvPr/>
        </p:nvSpPr>
        <p:spPr>
          <a:xfrm>
            <a:off x="5650530" y="4747513"/>
            <a:ext cx="3219900" cy="1764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650">
                <a:solidFill>
                  <a:schemeClr val="dk1"/>
                </a:solidFill>
                <a:latin typeface="Open Sans SemiBold"/>
                <a:ea typeface="Open Sans SemiBold"/>
                <a:cs typeface="Open Sans SemiBold"/>
                <a:sym typeface="Open Sans SemiBold"/>
              </a:rPr>
              <a:t>RESTRICTED. CONFIDENTIAL. DO NOT SHARE</a:t>
            </a:r>
            <a:endParaRPr sz="650">
              <a:solidFill>
                <a:schemeClr val="dk1"/>
              </a:solidFill>
              <a:latin typeface="Open Sans SemiBold"/>
              <a:ea typeface="Open Sans SemiBold"/>
              <a:cs typeface="Open Sans SemiBold"/>
              <a:sym typeface="Open Sans SemiBold"/>
            </a:endParaRPr>
          </a:p>
        </p:txBody>
      </p:sp>
      <p:sp>
        <p:nvSpPr>
          <p:cNvPr id="239" name="Google Shape;239;p40"/>
          <p:cNvSpPr txBox="1">
            <a:spLocks noGrp="1"/>
          </p:cNvSpPr>
          <p:nvPr>
            <p:ph type="subTitle" idx="1"/>
          </p:nvPr>
        </p:nvSpPr>
        <p:spPr>
          <a:xfrm>
            <a:off x="1814950" y="1888100"/>
            <a:ext cx="2094900" cy="4290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1100"/>
              <a:buNone/>
              <a:defRPr sz="1100" b="1">
                <a:solidFill>
                  <a:schemeClr val="dk1"/>
                </a:solidFill>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240" name="Google Shape;240;p40"/>
          <p:cNvSpPr txBox="1">
            <a:spLocks noGrp="1"/>
          </p:cNvSpPr>
          <p:nvPr>
            <p:ph type="subTitle" idx="2"/>
          </p:nvPr>
        </p:nvSpPr>
        <p:spPr>
          <a:xfrm>
            <a:off x="1814950" y="2457650"/>
            <a:ext cx="2094900" cy="15837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900"/>
              <a:buNone/>
              <a:defRPr sz="900">
                <a:solidFill>
                  <a:schemeClr val="dk1"/>
                </a:solidFill>
              </a:defRPr>
            </a:lvl1pPr>
            <a:lvl2pPr lvl="1" rtl="0">
              <a:spcBef>
                <a:spcPts val="0"/>
              </a:spcBef>
              <a:spcAft>
                <a:spcPts val="0"/>
              </a:spcAft>
              <a:buClr>
                <a:schemeClr val="dk1"/>
              </a:buClr>
              <a:buSzPts val="1100"/>
              <a:buNone/>
              <a:defRPr sz="1100">
                <a:solidFill>
                  <a:schemeClr val="dk1"/>
                </a:solidFill>
              </a:defRPr>
            </a:lvl2pPr>
            <a:lvl3pPr lvl="2" rtl="0">
              <a:spcBef>
                <a:spcPts val="0"/>
              </a:spcBef>
              <a:spcAft>
                <a:spcPts val="0"/>
              </a:spcAft>
              <a:buClr>
                <a:schemeClr val="dk1"/>
              </a:buClr>
              <a:buSzPts val="1100"/>
              <a:buNone/>
              <a:defRPr sz="1100">
                <a:solidFill>
                  <a:schemeClr val="dk1"/>
                </a:solidFill>
              </a:defRPr>
            </a:lvl3pPr>
            <a:lvl4pPr lvl="3" rtl="0">
              <a:spcBef>
                <a:spcPts val="0"/>
              </a:spcBef>
              <a:spcAft>
                <a:spcPts val="0"/>
              </a:spcAft>
              <a:buClr>
                <a:schemeClr val="dk1"/>
              </a:buClr>
              <a:buSzPts val="1100"/>
              <a:buNone/>
              <a:defRPr sz="1100">
                <a:solidFill>
                  <a:schemeClr val="dk1"/>
                </a:solidFill>
              </a:defRPr>
            </a:lvl4pPr>
            <a:lvl5pPr lvl="4" rtl="0">
              <a:spcBef>
                <a:spcPts val="0"/>
              </a:spcBef>
              <a:spcAft>
                <a:spcPts val="0"/>
              </a:spcAft>
              <a:buClr>
                <a:schemeClr val="dk1"/>
              </a:buClr>
              <a:buSzPts val="1100"/>
              <a:buNone/>
              <a:defRPr sz="1100">
                <a:solidFill>
                  <a:schemeClr val="dk1"/>
                </a:solidFill>
              </a:defRPr>
            </a:lvl5pPr>
            <a:lvl6pPr lvl="5" rtl="0">
              <a:spcBef>
                <a:spcPts val="0"/>
              </a:spcBef>
              <a:spcAft>
                <a:spcPts val="0"/>
              </a:spcAft>
              <a:buClr>
                <a:schemeClr val="dk1"/>
              </a:buClr>
              <a:buSzPts val="1100"/>
              <a:buNone/>
              <a:defRPr sz="1100">
                <a:solidFill>
                  <a:schemeClr val="dk1"/>
                </a:solidFill>
              </a:defRPr>
            </a:lvl6pPr>
            <a:lvl7pPr lvl="6" rtl="0">
              <a:spcBef>
                <a:spcPts val="0"/>
              </a:spcBef>
              <a:spcAft>
                <a:spcPts val="0"/>
              </a:spcAft>
              <a:buClr>
                <a:schemeClr val="dk1"/>
              </a:buClr>
              <a:buSzPts val="1100"/>
              <a:buNone/>
              <a:defRPr sz="1100">
                <a:solidFill>
                  <a:schemeClr val="dk1"/>
                </a:solidFill>
              </a:defRPr>
            </a:lvl7pPr>
            <a:lvl8pPr lvl="7" rtl="0">
              <a:spcBef>
                <a:spcPts val="0"/>
              </a:spcBef>
              <a:spcAft>
                <a:spcPts val="0"/>
              </a:spcAft>
              <a:buClr>
                <a:schemeClr val="dk1"/>
              </a:buClr>
              <a:buSzPts val="1100"/>
              <a:buNone/>
              <a:defRPr sz="1100">
                <a:solidFill>
                  <a:schemeClr val="dk1"/>
                </a:solidFill>
              </a:defRPr>
            </a:lvl8pPr>
            <a:lvl9pPr lvl="8" rtl="0">
              <a:spcBef>
                <a:spcPts val="0"/>
              </a:spcBef>
              <a:spcAft>
                <a:spcPts val="0"/>
              </a:spcAft>
              <a:buClr>
                <a:schemeClr val="dk1"/>
              </a:buClr>
              <a:buSzPts val="1100"/>
              <a:buNone/>
              <a:defRPr sz="1100">
                <a:solidFill>
                  <a:schemeClr val="dk1"/>
                </a:solidFill>
              </a:defRPr>
            </a:lvl9pPr>
          </a:lstStyle>
          <a:p>
            <a:endParaRPr/>
          </a:p>
        </p:txBody>
      </p:sp>
      <p:sp>
        <p:nvSpPr>
          <p:cNvPr id="241" name="Google Shape;241;p40"/>
          <p:cNvSpPr txBox="1">
            <a:spLocks noGrp="1"/>
          </p:cNvSpPr>
          <p:nvPr>
            <p:ph type="subTitle" idx="3"/>
          </p:nvPr>
        </p:nvSpPr>
        <p:spPr>
          <a:xfrm>
            <a:off x="5234200" y="1888100"/>
            <a:ext cx="2094900" cy="4290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1100"/>
              <a:buNone/>
              <a:defRPr sz="1100" b="1">
                <a:solidFill>
                  <a:schemeClr val="dk1"/>
                </a:solidFill>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242" name="Google Shape;242;p40"/>
          <p:cNvSpPr txBox="1">
            <a:spLocks noGrp="1"/>
          </p:cNvSpPr>
          <p:nvPr>
            <p:ph type="subTitle" idx="4"/>
          </p:nvPr>
        </p:nvSpPr>
        <p:spPr>
          <a:xfrm>
            <a:off x="5234200" y="2457650"/>
            <a:ext cx="2094900" cy="15837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900"/>
              <a:buNone/>
              <a:defRPr sz="900">
                <a:solidFill>
                  <a:schemeClr val="dk1"/>
                </a:solidFill>
              </a:defRPr>
            </a:lvl1pPr>
            <a:lvl2pPr lvl="1" rtl="0">
              <a:spcBef>
                <a:spcPts val="0"/>
              </a:spcBef>
              <a:spcAft>
                <a:spcPts val="0"/>
              </a:spcAft>
              <a:buClr>
                <a:schemeClr val="dk1"/>
              </a:buClr>
              <a:buSzPts val="1100"/>
              <a:buNone/>
              <a:defRPr sz="1100">
                <a:solidFill>
                  <a:schemeClr val="dk1"/>
                </a:solidFill>
              </a:defRPr>
            </a:lvl2pPr>
            <a:lvl3pPr lvl="2" rtl="0">
              <a:spcBef>
                <a:spcPts val="0"/>
              </a:spcBef>
              <a:spcAft>
                <a:spcPts val="0"/>
              </a:spcAft>
              <a:buClr>
                <a:schemeClr val="dk1"/>
              </a:buClr>
              <a:buSzPts val="1100"/>
              <a:buNone/>
              <a:defRPr sz="1100">
                <a:solidFill>
                  <a:schemeClr val="dk1"/>
                </a:solidFill>
              </a:defRPr>
            </a:lvl3pPr>
            <a:lvl4pPr lvl="3" rtl="0">
              <a:spcBef>
                <a:spcPts val="0"/>
              </a:spcBef>
              <a:spcAft>
                <a:spcPts val="0"/>
              </a:spcAft>
              <a:buClr>
                <a:schemeClr val="dk1"/>
              </a:buClr>
              <a:buSzPts val="1100"/>
              <a:buNone/>
              <a:defRPr sz="1100">
                <a:solidFill>
                  <a:schemeClr val="dk1"/>
                </a:solidFill>
              </a:defRPr>
            </a:lvl4pPr>
            <a:lvl5pPr lvl="4" rtl="0">
              <a:spcBef>
                <a:spcPts val="0"/>
              </a:spcBef>
              <a:spcAft>
                <a:spcPts val="0"/>
              </a:spcAft>
              <a:buClr>
                <a:schemeClr val="dk1"/>
              </a:buClr>
              <a:buSzPts val="1100"/>
              <a:buNone/>
              <a:defRPr sz="1100">
                <a:solidFill>
                  <a:schemeClr val="dk1"/>
                </a:solidFill>
              </a:defRPr>
            </a:lvl5pPr>
            <a:lvl6pPr lvl="5" rtl="0">
              <a:spcBef>
                <a:spcPts val="0"/>
              </a:spcBef>
              <a:spcAft>
                <a:spcPts val="0"/>
              </a:spcAft>
              <a:buClr>
                <a:schemeClr val="dk1"/>
              </a:buClr>
              <a:buSzPts val="1100"/>
              <a:buNone/>
              <a:defRPr sz="1100">
                <a:solidFill>
                  <a:schemeClr val="dk1"/>
                </a:solidFill>
              </a:defRPr>
            </a:lvl6pPr>
            <a:lvl7pPr lvl="6" rtl="0">
              <a:spcBef>
                <a:spcPts val="0"/>
              </a:spcBef>
              <a:spcAft>
                <a:spcPts val="0"/>
              </a:spcAft>
              <a:buClr>
                <a:schemeClr val="dk1"/>
              </a:buClr>
              <a:buSzPts val="1100"/>
              <a:buNone/>
              <a:defRPr sz="1100">
                <a:solidFill>
                  <a:schemeClr val="dk1"/>
                </a:solidFill>
              </a:defRPr>
            </a:lvl7pPr>
            <a:lvl8pPr lvl="7" rtl="0">
              <a:spcBef>
                <a:spcPts val="0"/>
              </a:spcBef>
              <a:spcAft>
                <a:spcPts val="0"/>
              </a:spcAft>
              <a:buClr>
                <a:schemeClr val="dk1"/>
              </a:buClr>
              <a:buSzPts val="1100"/>
              <a:buNone/>
              <a:defRPr sz="1100">
                <a:solidFill>
                  <a:schemeClr val="dk1"/>
                </a:solidFill>
              </a:defRPr>
            </a:lvl8pPr>
            <a:lvl9pPr lvl="8" rtl="0">
              <a:spcBef>
                <a:spcPts val="0"/>
              </a:spcBef>
              <a:spcAft>
                <a:spcPts val="0"/>
              </a:spcAft>
              <a:buClr>
                <a:schemeClr val="dk1"/>
              </a:buClr>
              <a:buSzPts val="1100"/>
              <a:buNone/>
              <a:defRPr sz="1100">
                <a:solidFill>
                  <a:schemeClr val="dk1"/>
                </a:solidFill>
              </a:defRPr>
            </a:lvl9pPr>
          </a:lstStyle>
          <a:p>
            <a:endParaRPr/>
          </a:p>
        </p:txBody>
      </p:sp>
      <p:pic>
        <p:nvPicPr>
          <p:cNvPr id="243" name="Google Shape;243;p40"/>
          <p:cNvPicPr preferRelativeResize="0"/>
          <p:nvPr/>
        </p:nvPicPr>
        <p:blipFill rotWithShape="1">
          <a:blip r:embed="rId2">
            <a:alphaModFix/>
          </a:blip>
          <a:srcRect b="10"/>
          <a:stretch/>
        </p:blipFill>
        <p:spPr>
          <a:xfrm>
            <a:off x="287600" y="4763627"/>
            <a:ext cx="759701" cy="144175"/>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ver - Shapes (Dark)">
  <p:cSld name="TITLE_1_2_1">
    <p:bg>
      <p:bgPr>
        <a:blipFill>
          <a:blip r:embed="rId2">
            <a:alphaModFix/>
          </a:blip>
          <a:stretch>
            <a:fillRect/>
          </a:stretch>
        </a:blipFill>
        <a:effectLst/>
      </p:bgPr>
    </p:bg>
    <p:spTree>
      <p:nvGrpSpPr>
        <p:cNvPr id="1" name="Shape 27"/>
        <p:cNvGrpSpPr/>
        <p:nvPr/>
      </p:nvGrpSpPr>
      <p:grpSpPr>
        <a:xfrm>
          <a:off x="0" y="0"/>
          <a:ext cx="0" cy="0"/>
          <a:chOff x="0" y="0"/>
          <a:chExt cx="0" cy="0"/>
        </a:xfrm>
      </p:grpSpPr>
      <p:sp>
        <p:nvSpPr>
          <p:cNvPr id="28" name="Google Shape;28;p5"/>
          <p:cNvSpPr txBox="1">
            <a:spLocks noGrp="1"/>
          </p:cNvSpPr>
          <p:nvPr>
            <p:ph type="ctrTitle"/>
          </p:nvPr>
        </p:nvSpPr>
        <p:spPr>
          <a:xfrm>
            <a:off x="612600" y="1292675"/>
            <a:ext cx="5035200" cy="1239900"/>
          </a:xfrm>
          <a:prstGeom prst="rect">
            <a:avLst/>
          </a:prstGeom>
        </p:spPr>
        <p:txBody>
          <a:bodyPr spcFirstLastPara="1" wrap="square" lIns="0" tIns="0" rIns="0" bIns="0" anchor="ctr" anchorCtr="0">
            <a:noAutofit/>
          </a:bodyPr>
          <a:lstStyle>
            <a:lvl1pPr lvl="0" rtl="0">
              <a:spcBef>
                <a:spcPts val="0"/>
              </a:spcBef>
              <a:spcAft>
                <a:spcPts val="0"/>
              </a:spcAft>
              <a:buClr>
                <a:schemeClr val="lt1"/>
              </a:buClr>
              <a:buSzPts val="4500"/>
              <a:buFont typeface="Open Sans Light"/>
              <a:buNone/>
              <a:defRPr sz="4500">
                <a:solidFill>
                  <a:schemeClr val="lt1"/>
                </a:solidFill>
                <a:latin typeface="Open Sans Light"/>
                <a:ea typeface="Open Sans Light"/>
                <a:cs typeface="Open Sans Light"/>
                <a:sym typeface="Open Sans Light"/>
              </a:defRPr>
            </a:lvl1pPr>
            <a:lvl2pPr lvl="1"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2pPr>
            <a:lvl3pPr lvl="2"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3pPr>
            <a:lvl4pPr lvl="3"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4pPr>
            <a:lvl5pPr lvl="4"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5pPr>
            <a:lvl6pPr lvl="5"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6pPr>
            <a:lvl7pPr lvl="6"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7pPr>
            <a:lvl8pPr lvl="7"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8pPr>
            <a:lvl9pPr lvl="8"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9pPr>
          </a:lstStyle>
          <a:p>
            <a:endParaRPr/>
          </a:p>
        </p:txBody>
      </p:sp>
      <p:sp>
        <p:nvSpPr>
          <p:cNvPr id="29" name="Google Shape;29;p5"/>
          <p:cNvSpPr txBox="1">
            <a:spLocks noGrp="1"/>
          </p:cNvSpPr>
          <p:nvPr>
            <p:ph type="subTitle" idx="1"/>
          </p:nvPr>
        </p:nvSpPr>
        <p:spPr>
          <a:xfrm>
            <a:off x="612600" y="2800800"/>
            <a:ext cx="5035200" cy="6471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Clr>
                <a:schemeClr val="lt1"/>
              </a:buClr>
              <a:buSzPts val="1200"/>
              <a:buFont typeface="Open Sans"/>
              <a:buNone/>
              <a:defRPr sz="1200">
                <a:solidFill>
                  <a:schemeClr val="lt1"/>
                </a:solidFill>
                <a:latin typeface="Open Sans"/>
                <a:ea typeface="Open Sans"/>
                <a:cs typeface="Open Sans"/>
                <a:sym typeface="Open Sans"/>
              </a:defRPr>
            </a:lvl1pPr>
            <a:lvl2pPr lvl="1" algn="ctr" rtl="0">
              <a:lnSpc>
                <a:spcPct val="100000"/>
              </a:lnSpc>
              <a:spcBef>
                <a:spcPts val="0"/>
              </a:spcBef>
              <a:spcAft>
                <a:spcPts val="0"/>
              </a:spcAft>
              <a:buClr>
                <a:schemeClr val="lt1"/>
              </a:buClr>
              <a:buSzPts val="2800"/>
              <a:buFont typeface="Open Sans Light"/>
              <a:buNone/>
              <a:defRPr sz="2800">
                <a:solidFill>
                  <a:schemeClr val="lt1"/>
                </a:solidFill>
                <a:latin typeface="Open Sans Light"/>
                <a:ea typeface="Open Sans Light"/>
                <a:cs typeface="Open Sans Light"/>
                <a:sym typeface="Open Sans Light"/>
              </a:defRPr>
            </a:lvl2pPr>
            <a:lvl3pPr lvl="2" algn="ctr" rtl="0">
              <a:lnSpc>
                <a:spcPct val="100000"/>
              </a:lnSpc>
              <a:spcBef>
                <a:spcPts val="0"/>
              </a:spcBef>
              <a:spcAft>
                <a:spcPts val="0"/>
              </a:spcAft>
              <a:buClr>
                <a:schemeClr val="lt1"/>
              </a:buClr>
              <a:buSzPts val="2800"/>
              <a:buFont typeface="Open Sans Light"/>
              <a:buNone/>
              <a:defRPr sz="2800">
                <a:solidFill>
                  <a:schemeClr val="lt1"/>
                </a:solidFill>
                <a:latin typeface="Open Sans Light"/>
                <a:ea typeface="Open Sans Light"/>
                <a:cs typeface="Open Sans Light"/>
                <a:sym typeface="Open Sans Light"/>
              </a:defRPr>
            </a:lvl3pPr>
            <a:lvl4pPr lvl="3" algn="ctr" rtl="0">
              <a:lnSpc>
                <a:spcPct val="100000"/>
              </a:lnSpc>
              <a:spcBef>
                <a:spcPts val="0"/>
              </a:spcBef>
              <a:spcAft>
                <a:spcPts val="0"/>
              </a:spcAft>
              <a:buClr>
                <a:schemeClr val="lt1"/>
              </a:buClr>
              <a:buSzPts val="2800"/>
              <a:buFont typeface="Open Sans Light"/>
              <a:buNone/>
              <a:defRPr sz="2800">
                <a:solidFill>
                  <a:schemeClr val="lt1"/>
                </a:solidFill>
                <a:latin typeface="Open Sans Light"/>
                <a:ea typeface="Open Sans Light"/>
                <a:cs typeface="Open Sans Light"/>
                <a:sym typeface="Open Sans Light"/>
              </a:defRPr>
            </a:lvl4pPr>
            <a:lvl5pPr lvl="4" algn="ctr" rtl="0">
              <a:lnSpc>
                <a:spcPct val="100000"/>
              </a:lnSpc>
              <a:spcBef>
                <a:spcPts val="0"/>
              </a:spcBef>
              <a:spcAft>
                <a:spcPts val="0"/>
              </a:spcAft>
              <a:buClr>
                <a:schemeClr val="lt1"/>
              </a:buClr>
              <a:buSzPts val="2800"/>
              <a:buFont typeface="Open Sans Light"/>
              <a:buNone/>
              <a:defRPr sz="2800">
                <a:solidFill>
                  <a:schemeClr val="lt1"/>
                </a:solidFill>
                <a:latin typeface="Open Sans Light"/>
                <a:ea typeface="Open Sans Light"/>
                <a:cs typeface="Open Sans Light"/>
                <a:sym typeface="Open Sans Light"/>
              </a:defRPr>
            </a:lvl5pPr>
            <a:lvl6pPr lvl="5" algn="ctr" rtl="0">
              <a:lnSpc>
                <a:spcPct val="100000"/>
              </a:lnSpc>
              <a:spcBef>
                <a:spcPts val="0"/>
              </a:spcBef>
              <a:spcAft>
                <a:spcPts val="0"/>
              </a:spcAft>
              <a:buClr>
                <a:schemeClr val="lt1"/>
              </a:buClr>
              <a:buSzPts val="2800"/>
              <a:buFont typeface="Open Sans Light"/>
              <a:buNone/>
              <a:defRPr sz="2800">
                <a:solidFill>
                  <a:schemeClr val="lt1"/>
                </a:solidFill>
                <a:latin typeface="Open Sans Light"/>
                <a:ea typeface="Open Sans Light"/>
                <a:cs typeface="Open Sans Light"/>
                <a:sym typeface="Open Sans Light"/>
              </a:defRPr>
            </a:lvl6pPr>
            <a:lvl7pPr lvl="6" algn="ctr" rtl="0">
              <a:lnSpc>
                <a:spcPct val="100000"/>
              </a:lnSpc>
              <a:spcBef>
                <a:spcPts val="0"/>
              </a:spcBef>
              <a:spcAft>
                <a:spcPts val="0"/>
              </a:spcAft>
              <a:buClr>
                <a:schemeClr val="lt1"/>
              </a:buClr>
              <a:buSzPts val="2800"/>
              <a:buFont typeface="Open Sans Light"/>
              <a:buNone/>
              <a:defRPr sz="2800">
                <a:solidFill>
                  <a:schemeClr val="lt1"/>
                </a:solidFill>
                <a:latin typeface="Open Sans Light"/>
                <a:ea typeface="Open Sans Light"/>
                <a:cs typeface="Open Sans Light"/>
                <a:sym typeface="Open Sans Light"/>
              </a:defRPr>
            </a:lvl7pPr>
            <a:lvl8pPr lvl="7" algn="ctr" rtl="0">
              <a:lnSpc>
                <a:spcPct val="100000"/>
              </a:lnSpc>
              <a:spcBef>
                <a:spcPts val="0"/>
              </a:spcBef>
              <a:spcAft>
                <a:spcPts val="0"/>
              </a:spcAft>
              <a:buClr>
                <a:schemeClr val="lt1"/>
              </a:buClr>
              <a:buSzPts val="2800"/>
              <a:buFont typeface="Open Sans Light"/>
              <a:buNone/>
              <a:defRPr sz="2800">
                <a:solidFill>
                  <a:schemeClr val="lt1"/>
                </a:solidFill>
                <a:latin typeface="Open Sans Light"/>
                <a:ea typeface="Open Sans Light"/>
                <a:cs typeface="Open Sans Light"/>
                <a:sym typeface="Open Sans Light"/>
              </a:defRPr>
            </a:lvl8pPr>
            <a:lvl9pPr lvl="8" algn="ctr" rtl="0">
              <a:lnSpc>
                <a:spcPct val="100000"/>
              </a:lnSpc>
              <a:spcBef>
                <a:spcPts val="0"/>
              </a:spcBef>
              <a:spcAft>
                <a:spcPts val="0"/>
              </a:spcAft>
              <a:buClr>
                <a:schemeClr val="lt1"/>
              </a:buClr>
              <a:buSzPts val="2800"/>
              <a:buFont typeface="Open Sans Light"/>
              <a:buNone/>
              <a:defRPr sz="2800">
                <a:solidFill>
                  <a:schemeClr val="lt1"/>
                </a:solidFill>
                <a:latin typeface="Open Sans Light"/>
                <a:ea typeface="Open Sans Light"/>
                <a:cs typeface="Open Sans Light"/>
                <a:sym typeface="Open Sans Light"/>
              </a:defRPr>
            </a:lvl9pPr>
          </a:lstStyle>
          <a:p>
            <a:endParaRPr/>
          </a:p>
        </p:txBody>
      </p:sp>
      <p:sp>
        <p:nvSpPr>
          <p:cNvPr id="30" name="Google Shape;30;p5"/>
          <p:cNvSpPr txBox="1">
            <a:spLocks noGrp="1"/>
          </p:cNvSpPr>
          <p:nvPr>
            <p:ph type="subTitle" idx="2"/>
          </p:nvPr>
        </p:nvSpPr>
        <p:spPr>
          <a:xfrm>
            <a:off x="619825" y="4203625"/>
            <a:ext cx="5035200" cy="313800"/>
          </a:xfrm>
          <a:prstGeom prst="rect">
            <a:avLst/>
          </a:prstGeom>
        </p:spPr>
        <p:txBody>
          <a:bodyPr spcFirstLastPara="1" wrap="square" lIns="0" tIns="0" rIns="0" bIns="0" anchor="b" anchorCtr="0">
            <a:noAutofit/>
          </a:bodyPr>
          <a:lstStyle>
            <a:lvl1pPr lvl="0" rtl="0">
              <a:spcBef>
                <a:spcPts val="0"/>
              </a:spcBef>
              <a:spcAft>
                <a:spcPts val="0"/>
              </a:spcAft>
              <a:buClr>
                <a:schemeClr val="lt1"/>
              </a:buClr>
              <a:buSzPts val="900"/>
              <a:buFont typeface="Open Sans"/>
              <a:buNone/>
              <a:defRPr sz="900">
                <a:solidFill>
                  <a:schemeClr val="lt1"/>
                </a:solidFill>
                <a:latin typeface="Open Sans"/>
                <a:ea typeface="Open Sans"/>
                <a:cs typeface="Open Sans"/>
                <a:sym typeface="Open Sans"/>
              </a:defRPr>
            </a:lvl1pPr>
            <a:lvl2pPr lvl="1" rtl="0">
              <a:spcBef>
                <a:spcPts val="0"/>
              </a:spcBef>
              <a:spcAft>
                <a:spcPts val="0"/>
              </a:spcAft>
              <a:buClr>
                <a:schemeClr val="lt1"/>
              </a:buClr>
              <a:buSzPts val="1600"/>
              <a:buNone/>
              <a:defRPr sz="1600">
                <a:solidFill>
                  <a:schemeClr val="lt1"/>
                </a:solidFill>
              </a:defRPr>
            </a:lvl2pPr>
            <a:lvl3pPr lvl="2" rtl="0">
              <a:spcBef>
                <a:spcPts val="0"/>
              </a:spcBef>
              <a:spcAft>
                <a:spcPts val="0"/>
              </a:spcAft>
              <a:buClr>
                <a:schemeClr val="lt1"/>
              </a:buClr>
              <a:buSzPts val="1600"/>
              <a:buNone/>
              <a:defRPr sz="1600">
                <a:solidFill>
                  <a:schemeClr val="lt1"/>
                </a:solidFill>
              </a:defRPr>
            </a:lvl3pPr>
            <a:lvl4pPr lvl="3" rtl="0">
              <a:spcBef>
                <a:spcPts val="0"/>
              </a:spcBef>
              <a:spcAft>
                <a:spcPts val="0"/>
              </a:spcAft>
              <a:buClr>
                <a:schemeClr val="lt1"/>
              </a:buClr>
              <a:buSzPts val="1600"/>
              <a:buNone/>
              <a:defRPr sz="1600">
                <a:solidFill>
                  <a:schemeClr val="lt1"/>
                </a:solidFill>
              </a:defRPr>
            </a:lvl4pPr>
            <a:lvl5pPr lvl="4" rtl="0">
              <a:spcBef>
                <a:spcPts val="0"/>
              </a:spcBef>
              <a:spcAft>
                <a:spcPts val="0"/>
              </a:spcAft>
              <a:buClr>
                <a:schemeClr val="lt1"/>
              </a:buClr>
              <a:buSzPts val="1600"/>
              <a:buNone/>
              <a:defRPr sz="1600">
                <a:solidFill>
                  <a:schemeClr val="lt1"/>
                </a:solidFill>
              </a:defRPr>
            </a:lvl5pPr>
            <a:lvl6pPr lvl="5" rtl="0">
              <a:spcBef>
                <a:spcPts val="0"/>
              </a:spcBef>
              <a:spcAft>
                <a:spcPts val="0"/>
              </a:spcAft>
              <a:buClr>
                <a:schemeClr val="lt1"/>
              </a:buClr>
              <a:buSzPts val="1600"/>
              <a:buNone/>
              <a:defRPr sz="1600">
                <a:solidFill>
                  <a:schemeClr val="lt1"/>
                </a:solidFill>
              </a:defRPr>
            </a:lvl6pPr>
            <a:lvl7pPr lvl="6" rtl="0">
              <a:spcBef>
                <a:spcPts val="0"/>
              </a:spcBef>
              <a:spcAft>
                <a:spcPts val="0"/>
              </a:spcAft>
              <a:buClr>
                <a:schemeClr val="lt1"/>
              </a:buClr>
              <a:buSzPts val="1600"/>
              <a:buNone/>
              <a:defRPr sz="1600">
                <a:solidFill>
                  <a:schemeClr val="lt1"/>
                </a:solidFill>
              </a:defRPr>
            </a:lvl7pPr>
            <a:lvl8pPr lvl="7" rtl="0">
              <a:spcBef>
                <a:spcPts val="0"/>
              </a:spcBef>
              <a:spcAft>
                <a:spcPts val="0"/>
              </a:spcAft>
              <a:buClr>
                <a:schemeClr val="lt1"/>
              </a:buClr>
              <a:buSzPts val="1600"/>
              <a:buNone/>
              <a:defRPr sz="1600">
                <a:solidFill>
                  <a:schemeClr val="lt1"/>
                </a:solidFill>
              </a:defRPr>
            </a:lvl8pPr>
            <a:lvl9pPr lvl="8" rtl="0">
              <a:spcBef>
                <a:spcPts val="0"/>
              </a:spcBef>
              <a:spcAft>
                <a:spcPts val="0"/>
              </a:spcAft>
              <a:buClr>
                <a:schemeClr val="lt1"/>
              </a:buClr>
              <a:buSzPts val="1600"/>
              <a:buNone/>
              <a:defRPr sz="1600">
                <a:solidFill>
                  <a:schemeClr val="lt1"/>
                </a:solidFill>
              </a:defRPr>
            </a:lvl9pPr>
          </a:lstStyle>
          <a:p>
            <a:endParaRPr/>
          </a:p>
        </p:txBody>
      </p:sp>
      <p:pic>
        <p:nvPicPr>
          <p:cNvPr id="31" name="Google Shape;31;p5"/>
          <p:cNvPicPr preferRelativeResize="0"/>
          <p:nvPr/>
        </p:nvPicPr>
        <p:blipFill rotWithShape="1">
          <a:blip r:embed="rId3">
            <a:alphaModFix/>
          </a:blip>
          <a:srcRect t="3419" b="-3409"/>
          <a:stretch/>
        </p:blipFill>
        <p:spPr>
          <a:xfrm>
            <a:off x="619825" y="627125"/>
            <a:ext cx="1438650" cy="273025"/>
          </a:xfrm>
          <a:prstGeom prst="rect">
            <a:avLst/>
          </a:prstGeom>
          <a:noFill/>
          <a:ln>
            <a:noFill/>
          </a:ln>
        </p:spPr>
      </p:pic>
      <p:sp>
        <p:nvSpPr>
          <p:cNvPr id="32" name="Google Shape;32;p5"/>
          <p:cNvSpPr txBox="1"/>
          <p:nvPr/>
        </p:nvSpPr>
        <p:spPr>
          <a:xfrm>
            <a:off x="5650530" y="4747513"/>
            <a:ext cx="3219900" cy="1764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650">
                <a:solidFill>
                  <a:schemeClr val="lt1"/>
                </a:solidFill>
                <a:latin typeface="Open Sans SemiBold"/>
                <a:ea typeface="Open Sans SemiBold"/>
                <a:cs typeface="Open Sans SemiBold"/>
                <a:sym typeface="Open Sans SemiBold"/>
              </a:rPr>
              <a:t>RESTRICTED. CONFIDENTIAL. DO NOT SHARE</a:t>
            </a:r>
            <a:endParaRPr sz="650">
              <a:solidFill>
                <a:schemeClr val="lt1"/>
              </a:solidFill>
              <a:latin typeface="Open Sans SemiBold"/>
              <a:ea typeface="Open Sans SemiBold"/>
              <a:cs typeface="Open Sans SemiBold"/>
              <a:sym typeface="Open Sans SemiBo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Flow Chart 4 (Dark)">
  <p:cSld name="TITLE_ONLY_1_1_1_1_1_1_1_1_1_1_1_1">
    <p:spTree>
      <p:nvGrpSpPr>
        <p:cNvPr id="1" name="Shape 244"/>
        <p:cNvGrpSpPr/>
        <p:nvPr/>
      </p:nvGrpSpPr>
      <p:grpSpPr>
        <a:xfrm>
          <a:off x="0" y="0"/>
          <a:ext cx="0" cy="0"/>
          <a:chOff x="0" y="0"/>
          <a:chExt cx="0" cy="0"/>
        </a:xfrm>
      </p:grpSpPr>
      <p:sp>
        <p:nvSpPr>
          <p:cNvPr id="245" name="Google Shape;245;p41"/>
          <p:cNvSpPr txBox="1">
            <a:spLocks noGrp="1"/>
          </p:cNvSpPr>
          <p:nvPr>
            <p:ph type="title"/>
          </p:nvPr>
        </p:nvSpPr>
        <p:spPr>
          <a:xfrm>
            <a:off x="612600" y="546138"/>
            <a:ext cx="7918800" cy="429000"/>
          </a:xfrm>
          <a:prstGeom prst="rect">
            <a:avLst/>
          </a:prstGeom>
        </p:spPr>
        <p:txBody>
          <a:bodyPr spcFirstLastPara="1" wrap="square" lIns="0" tIns="0" rIns="0" bIns="0"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46" name="Google Shape;246;p41"/>
          <p:cNvSpPr txBox="1"/>
          <p:nvPr/>
        </p:nvSpPr>
        <p:spPr>
          <a:xfrm>
            <a:off x="5650530" y="4747513"/>
            <a:ext cx="3219900" cy="1764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650">
                <a:solidFill>
                  <a:schemeClr val="dk1"/>
                </a:solidFill>
                <a:latin typeface="Open Sans SemiBold"/>
                <a:ea typeface="Open Sans SemiBold"/>
                <a:cs typeface="Open Sans SemiBold"/>
                <a:sym typeface="Open Sans SemiBold"/>
              </a:rPr>
              <a:t>RESTRICTED. CONFIDENTIAL. DO NOT SHARE</a:t>
            </a:r>
            <a:endParaRPr sz="650">
              <a:solidFill>
                <a:schemeClr val="dk1"/>
              </a:solidFill>
              <a:latin typeface="Open Sans SemiBold"/>
              <a:ea typeface="Open Sans SemiBold"/>
              <a:cs typeface="Open Sans SemiBold"/>
              <a:sym typeface="Open Sans SemiBold"/>
            </a:endParaRPr>
          </a:p>
        </p:txBody>
      </p:sp>
      <p:sp>
        <p:nvSpPr>
          <p:cNvPr id="247" name="Google Shape;247;p41"/>
          <p:cNvSpPr txBox="1">
            <a:spLocks noGrp="1"/>
          </p:cNvSpPr>
          <p:nvPr>
            <p:ph type="subTitle" idx="1"/>
          </p:nvPr>
        </p:nvSpPr>
        <p:spPr>
          <a:xfrm>
            <a:off x="980125" y="1763250"/>
            <a:ext cx="1383900" cy="429000"/>
          </a:xfrm>
          <a:prstGeom prst="rect">
            <a:avLst/>
          </a:prstGeom>
        </p:spPr>
        <p:txBody>
          <a:bodyPr spcFirstLastPara="1" wrap="square" lIns="0" tIns="0" rIns="0" bIns="0" anchor="ctr" anchorCtr="0">
            <a:noAutofit/>
          </a:bodyPr>
          <a:lstStyle>
            <a:lvl1pPr lvl="0" rtl="0">
              <a:spcBef>
                <a:spcPts val="0"/>
              </a:spcBef>
              <a:spcAft>
                <a:spcPts val="0"/>
              </a:spcAft>
              <a:buClr>
                <a:schemeClr val="lt1"/>
              </a:buClr>
              <a:buSzPts val="1100"/>
              <a:buNone/>
              <a:defRPr sz="1100" b="1">
                <a:solidFill>
                  <a:schemeClr val="lt1"/>
                </a:solidFill>
              </a:defRPr>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a:endParaRPr/>
          </a:p>
        </p:txBody>
      </p:sp>
      <p:sp>
        <p:nvSpPr>
          <p:cNvPr id="248" name="Google Shape;248;p41"/>
          <p:cNvSpPr txBox="1">
            <a:spLocks noGrp="1"/>
          </p:cNvSpPr>
          <p:nvPr>
            <p:ph type="subTitle" idx="2"/>
          </p:nvPr>
        </p:nvSpPr>
        <p:spPr>
          <a:xfrm>
            <a:off x="980125" y="2686100"/>
            <a:ext cx="1383900" cy="15837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900"/>
              <a:buNone/>
              <a:defRPr sz="900">
                <a:solidFill>
                  <a:schemeClr val="dk1"/>
                </a:solidFill>
              </a:defRPr>
            </a:lvl1pPr>
            <a:lvl2pPr lvl="1" rtl="0">
              <a:spcBef>
                <a:spcPts val="0"/>
              </a:spcBef>
              <a:spcAft>
                <a:spcPts val="0"/>
              </a:spcAft>
              <a:buClr>
                <a:schemeClr val="dk1"/>
              </a:buClr>
              <a:buSzPts val="1100"/>
              <a:buNone/>
              <a:defRPr sz="1100">
                <a:solidFill>
                  <a:schemeClr val="dk1"/>
                </a:solidFill>
              </a:defRPr>
            </a:lvl2pPr>
            <a:lvl3pPr lvl="2" rtl="0">
              <a:spcBef>
                <a:spcPts val="0"/>
              </a:spcBef>
              <a:spcAft>
                <a:spcPts val="0"/>
              </a:spcAft>
              <a:buClr>
                <a:schemeClr val="dk1"/>
              </a:buClr>
              <a:buSzPts val="1100"/>
              <a:buNone/>
              <a:defRPr sz="1100">
                <a:solidFill>
                  <a:schemeClr val="dk1"/>
                </a:solidFill>
              </a:defRPr>
            </a:lvl3pPr>
            <a:lvl4pPr lvl="3" rtl="0">
              <a:spcBef>
                <a:spcPts val="0"/>
              </a:spcBef>
              <a:spcAft>
                <a:spcPts val="0"/>
              </a:spcAft>
              <a:buClr>
                <a:schemeClr val="dk1"/>
              </a:buClr>
              <a:buSzPts val="1100"/>
              <a:buNone/>
              <a:defRPr sz="1100">
                <a:solidFill>
                  <a:schemeClr val="dk1"/>
                </a:solidFill>
              </a:defRPr>
            </a:lvl4pPr>
            <a:lvl5pPr lvl="4" rtl="0">
              <a:spcBef>
                <a:spcPts val="0"/>
              </a:spcBef>
              <a:spcAft>
                <a:spcPts val="0"/>
              </a:spcAft>
              <a:buClr>
                <a:schemeClr val="dk1"/>
              </a:buClr>
              <a:buSzPts val="1100"/>
              <a:buNone/>
              <a:defRPr sz="1100">
                <a:solidFill>
                  <a:schemeClr val="dk1"/>
                </a:solidFill>
              </a:defRPr>
            </a:lvl5pPr>
            <a:lvl6pPr lvl="5" rtl="0">
              <a:spcBef>
                <a:spcPts val="0"/>
              </a:spcBef>
              <a:spcAft>
                <a:spcPts val="0"/>
              </a:spcAft>
              <a:buClr>
                <a:schemeClr val="dk1"/>
              </a:buClr>
              <a:buSzPts val="1100"/>
              <a:buNone/>
              <a:defRPr sz="1100">
                <a:solidFill>
                  <a:schemeClr val="dk1"/>
                </a:solidFill>
              </a:defRPr>
            </a:lvl6pPr>
            <a:lvl7pPr lvl="6" rtl="0">
              <a:spcBef>
                <a:spcPts val="0"/>
              </a:spcBef>
              <a:spcAft>
                <a:spcPts val="0"/>
              </a:spcAft>
              <a:buClr>
                <a:schemeClr val="dk1"/>
              </a:buClr>
              <a:buSzPts val="1100"/>
              <a:buNone/>
              <a:defRPr sz="1100">
                <a:solidFill>
                  <a:schemeClr val="dk1"/>
                </a:solidFill>
              </a:defRPr>
            </a:lvl7pPr>
            <a:lvl8pPr lvl="7" rtl="0">
              <a:spcBef>
                <a:spcPts val="0"/>
              </a:spcBef>
              <a:spcAft>
                <a:spcPts val="0"/>
              </a:spcAft>
              <a:buClr>
                <a:schemeClr val="dk1"/>
              </a:buClr>
              <a:buSzPts val="1100"/>
              <a:buNone/>
              <a:defRPr sz="1100">
                <a:solidFill>
                  <a:schemeClr val="dk1"/>
                </a:solidFill>
              </a:defRPr>
            </a:lvl8pPr>
            <a:lvl9pPr lvl="8" rtl="0">
              <a:spcBef>
                <a:spcPts val="0"/>
              </a:spcBef>
              <a:spcAft>
                <a:spcPts val="0"/>
              </a:spcAft>
              <a:buClr>
                <a:schemeClr val="dk1"/>
              </a:buClr>
              <a:buSzPts val="1100"/>
              <a:buNone/>
              <a:defRPr sz="1100">
                <a:solidFill>
                  <a:schemeClr val="dk1"/>
                </a:solidFill>
              </a:defRPr>
            </a:lvl9pPr>
          </a:lstStyle>
          <a:p>
            <a:endParaRPr/>
          </a:p>
        </p:txBody>
      </p:sp>
      <p:pic>
        <p:nvPicPr>
          <p:cNvPr id="249" name="Google Shape;249;p41"/>
          <p:cNvPicPr preferRelativeResize="0"/>
          <p:nvPr/>
        </p:nvPicPr>
        <p:blipFill rotWithShape="1">
          <a:blip r:embed="rId2">
            <a:alphaModFix/>
          </a:blip>
          <a:srcRect b="10"/>
          <a:stretch/>
        </p:blipFill>
        <p:spPr>
          <a:xfrm>
            <a:off x="287600" y="4763627"/>
            <a:ext cx="759701" cy="144175"/>
          </a:xfrm>
          <a:prstGeom prst="rect">
            <a:avLst/>
          </a:prstGeom>
          <a:noFill/>
          <a:ln>
            <a:noFill/>
          </a:ln>
        </p:spPr>
      </p:pic>
      <p:sp>
        <p:nvSpPr>
          <p:cNvPr id="250" name="Google Shape;250;p41"/>
          <p:cNvSpPr txBox="1">
            <a:spLocks noGrp="1"/>
          </p:cNvSpPr>
          <p:nvPr>
            <p:ph type="subTitle" idx="3"/>
          </p:nvPr>
        </p:nvSpPr>
        <p:spPr>
          <a:xfrm>
            <a:off x="2938450" y="1763250"/>
            <a:ext cx="1383900" cy="429000"/>
          </a:xfrm>
          <a:prstGeom prst="rect">
            <a:avLst/>
          </a:prstGeom>
        </p:spPr>
        <p:txBody>
          <a:bodyPr spcFirstLastPara="1" wrap="square" lIns="0" tIns="0" rIns="0" bIns="0" anchor="ctr" anchorCtr="0">
            <a:noAutofit/>
          </a:bodyPr>
          <a:lstStyle>
            <a:lvl1pPr lvl="0" rtl="0">
              <a:spcBef>
                <a:spcPts val="0"/>
              </a:spcBef>
              <a:spcAft>
                <a:spcPts val="0"/>
              </a:spcAft>
              <a:buClr>
                <a:schemeClr val="lt1"/>
              </a:buClr>
              <a:buSzPts val="1100"/>
              <a:buNone/>
              <a:defRPr sz="1100" b="1">
                <a:solidFill>
                  <a:schemeClr val="lt1"/>
                </a:solidFill>
              </a:defRPr>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a:endParaRPr/>
          </a:p>
        </p:txBody>
      </p:sp>
      <p:sp>
        <p:nvSpPr>
          <p:cNvPr id="251" name="Google Shape;251;p41"/>
          <p:cNvSpPr txBox="1">
            <a:spLocks noGrp="1"/>
          </p:cNvSpPr>
          <p:nvPr>
            <p:ph type="subTitle" idx="4"/>
          </p:nvPr>
        </p:nvSpPr>
        <p:spPr>
          <a:xfrm>
            <a:off x="2938450" y="2686100"/>
            <a:ext cx="1383900" cy="15837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900"/>
              <a:buNone/>
              <a:defRPr sz="900">
                <a:solidFill>
                  <a:schemeClr val="dk1"/>
                </a:solidFill>
              </a:defRPr>
            </a:lvl1pPr>
            <a:lvl2pPr lvl="1" rtl="0">
              <a:spcBef>
                <a:spcPts val="0"/>
              </a:spcBef>
              <a:spcAft>
                <a:spcPts val="0"/>
              </a:spcAft>
              <a:buClr>
                <a:schemeClr val="dk1"/>
              </a:buClr>
              <a:buSzPts val="1100"/>
              <a:buNone/>
              <a:defRPr sz="1100">
                <a:solidFill>
                  <a:schemeClr val="dk1"/>
                </a:solidFill>
              </a:defRPr>
            </a:lvl2pPr>
            <a:lvl3pPr lvl="2" rtl="0">
              <a:spcBef>
                <a:spcPts val="0"/>
              </a:spcBef>
              <a:spcAft>
                <a:spcPts val="0"/>
              </a:spcAft>
              <a:buClr>
                <a:schemeClr val="dk1"/>
              </a:buClr>
              <a:buSzPts val="1100"/>
              <a:buNone/>
              <a:defRPr sz="1100">
                <a:solidFill>
                  <a:schemeClr val="dk1"/>
                </a:solidFill>
              </a:defRPr>
            </a:lvl3pPr>
            <a:lvl4pPr lvl="3" rtl="0">
              <a:spcBef>
                <a:spcPts val="0"/>
              </a:spcBef>
              <a:spcAft>
                <a:spcPts val="0"/>
              </a:spcAft>
              <a:buClr>
                <a:schemeClr val="dk1"/>
              </a:buClr>
              <a:buSzPts val="1100"/>
              <a:buNone/>
              <a:defRPr sz="1100">
                <a:solidFill>
                  <a:schemeClr val="dk1"/>
                </a:solidFill>
              </a:defRPr>
            </a:lvl4pPr>
            <a:lvl5pPr lvl="4" rtl="0">
              <a:spcBef>
                <a:spcPts val="0"/>
              </a:spcBef>
              <a:spcAft>
                <a:spcPts val="0"/>
              </a:spcAft>
              <a:buClr>
                <a:schemeClr val="dk1"/>
              </a:buClr>
              <a:buSzPts val="1100"/>
              <a:buNone/>
              <a:defRPr sz="1100">
                <a:solidFill>
                  <a:schemeClr val="dk1"/>
                </a:solidFill>
              </a:defRPr>
            </a:lvl5pPr>
            <a:lvl6pPr lvl="5" rtl="0">
              <a:spcBef>
                <a:spcPts val="0"/>
              </a:spcBef>
              <a:spcAft>
                <a:spcPts val="0"/>
              </a:spcAft>
              <a:buClr>
                <a:schemeClr val="dk1"/>
              </a:buClr>
              <a:buSzPts val="1100"/>
              <a:buNone/>
              <a:defRPr sz="1100">
                <a:solidFill>
                  <a:schemeClr val="dk1"/>
                </a:solidFill>
              </a:defRPr>
            </a:lvl6pPr>
            <a:lvl7pPr lvl="6" rtl="0">
              <a:spcBef>
                <a:spcPts val="0"/>
              </a:spcBef>
              <a:spcAft>
                <a:spcPts val="0"/>
              </a:spcAft>
              <a:buClr>
                <a:schemeClr val="dk1"/>
              </a:buClr>
              <a:buSzPts val="1100"/>
              <a:buNone/>
              <a:defRPr sz="1100">
                <a:solidFill>
                  <a:schemeClr val="dk1"/>
                </a:solidFill>
              </a:defRPr>
            </a:lvl7pPr>
            <a:lvl8pPr lvl="7" rtl="0">
              <a:spcBef>
                <a:spcPts val="0"/>
              </a:spcBef>
              <a:spcAft>
                <a:spcPts val="0"/>
              </a:spcAft>
              <a:buClr>
                <a:schemeClr val="dk1"/>
              </a:buClr>
              <a:buSzPts val="1100"/>
              <a:buNone/>
              <a:defRPr sz="1100">
                <a:solidFill>
                  <a:schemeClr val="dk1"/>
                </a:solidFill>
              </a:defRPr>
            </a:lvl8pPr>
            <a:lvl9pPr lvl="8" rtl="0">
              <a:spcBef>
                <a:spcPts val="0"/>
              </a:spcBef>
              <a:spcAft>
                <a:spcPts val="0"/>
              </a:spcAft>
              <a:buClr>
                <a:schemeClr val="dk1"/>
              </a:buClr>
              <a:buSzPts val="1100"/>
              <a:buNone/>
              <a:defRPr sz="1100">
                <a:solidFill>
                  <a:schemeClr val="dk1"/>
                </a:solidFill>
              </a:defRPr>
            </a:lvl9pPr>
          </a:lstStyle>
          <a:p>
            <a:endParaRPr/>
          </a:p>
        </p:txBody>
      </p:sp>
      <p:sp>
        <p:nvSpPr>
          <p:cNvPr id="252" name="Google Shape;252;p41"/>
          <p:cNvSpPr txBox="1">
            <a:spLocks noGrp="1"/>
          </p:cNvSpPr>
          <p:nvPr>
            <p:ph type="subTitle" idx="5"/>
          </p:nvPr>
        </p:nvSpPr>
        <p:spPr>
          <a:xfrm>
            <a:off x="4896775" y="1763250"/>
            <a:ext cx="1383900" cy="429000"/>
          </a:xfrm>
          <a:prstGeom prst="rect">
            <a:avLst/>
          </a:prstGeom>
        </p:spPr>
        <p:txBody>
          <a:bodyPr spcFirstLastPara="1" wrap="square" lIns="0" tIns="0" rIns="0" bIns="0" anchor="ctr" anchorCtr="0">
            <a:noAutofit/>
          </a:bodyPr>
          <a:lstStyle>
            <a:lvl1pPr lvl="0" rtl="0">
              <a:spcBef>
                <a:spcPts val="0"/>
              </a:spcBef>
              <a:spcAft>
                <a:spcPts val="0"/>
              </a:spcAft>
              <a:buClr>
                <a:schemeClr val="lt1"/>
              </a:buClr>
              <a:buSzPts val="1100"/>
              <a:buNone/>
              <a:defRPr sz="1100" b="1">
                <a:solidFill>
                  <a:schemeClr val="lt1"/>
                </a:solidFill>
              </a:defRPr>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a:endParaRPr/>
          </a:p>
        </p:txBody>
      </p:sp>
      <p:sp>
        <p:nvSpPr>
          <p:cNvPr id="253" name="Google Shape;253;p41"/>
          <p:cNvSpPr txBox="1">
            <a:spLocks noGrp="1"/>
          </p:cNvSpPr>
          <p:nvPr>
            <p:ph type="subTitle" idx="6"/>
          </p:nvPr>
        </p:nvSpPr>
        <p:spPr>
          <a:xfrm>
            <a:off x="4896775" y="2686100"/>
            <a:ext cx="1383900" cy="15837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900"/>
              <a:buNone/>
              <a:defRPr sz="900">
                <a:solidFill>
                  <a:schemeClr val="dk1"/>
                </a:solidFill>
              </a:defRPr>
            </a:lvl1pPr>
            <a:lvl2pPr lvl="1" rtl="0">
              <a:spcBef>
                <a:spcPts val="0"/>
              </a:spcBef>
              <a:spcAft>
                <a:spcPts val="0"/>
              </a:spcAft>
              <a:buClr>
                <a:schemeClr val="dk1"/>
              </a:buClr>
              <a:buSzPts val="1100"/>
              <a:buNone/>
              <a:defRPr sz="1100">
                <a:solidFill>
                  <a:schemeClr val="dk1"/>
                </a:solidFill>
              </a:defRPr>
            </a:lvl2pPr>
            <a:lvl3pPr lvl="2" rtl="0">
              <a:spcBef>
                <a:spcPts val="0"/>
              </a:spcBef>
              <a:spcAft>
                <a:spcPts val="0"/>
              </a:spcAft>
              <a:buClr>
                <a:schemeClr val="dk1"/>
              </a:buClr>
              <a:buSzPts val="1100"/>
              <a:buNone/>
              <a:defRPr sz="1100">
                <a:solidFill>
                  <a:schemeClr val="dk1"/>
                </a:solidFill>
              </a:defRPr>
            </a:lvl3pPr>
            <a:lvl4pPr lvl="3" rtl="0">
              <a:spcBef>
                <a:spcPts val="0"/>
              </a:spcBef>
              <a:spcAft>
                <a:spcPts val="0"/>
              </a:spcAft>
              <a:buClr>
                <a:schemeClr val="dk1"/>
              </a:buClr>
              <a:buSzPts val="1100"/>
              <a:buNone/>
              <a:defRPr sz="1100">
                <a:solidFill>
                  <a:schemeClr val="dk1"/>
                </a:solidFill>
              </a:defRPr>
            </a:lvl4pPr>
            <a:lvl5pPr lvl="4" rtl="0">
              <a:spcBef>
                <a:spcPts val="0"/>
              </a:spcBef>
              <a:spcAft>
                <a:spcPts val="0"/>
              </a:spcAft>
              <a:buClr>
                <a:schemeClr val="dk1"/>
              </a:buClr>
              <a:buSzPts val="1100"/>
              <a:buNone/>
              <a:defRPr sz="1100">
                <a:solidFill>
                  <a:schemeClr val="dk1"/>
                </a:solidFill>
              </a:defRPr>
            </a:lvl5pPr>
            <a:lvl6pPr lvl="5" rtl="0">
              <a:spcBef>
                <a:spcPts val="0"/>
              </a:spcBef>
              <a:spcAft>
                <a:spcPts val="0"/>
              </a:spcAft>
              <a:buClr>
                <a:schemeClr val="dk1"/>
              </a:buClr>
              <a:buSzPts val="1100"/>
              <a:buNone/>
              <a:defRPr sz="1100">
                <a:solidFill>
                  <a:schemeClr val="dk1"/>
                </a:solidFill>
              </a:defRPr>
            </a:lvl6pPr>
            <a:lvl7pPr lvl="6" rtl="0">
              <a:spcBef>
                <a:spcPts val="0"/>
              </a:spcBef>
              <a:spcAft>
                <a:spcPts val="0"/>
              </a:spcAft>
              <a:buClr>
                <a:schemeClr val="dk1"/>
              </a:buClr>
              <a:buSzPts val="1100"/>
              <a:buNone/>
              <a:defRPr sz="1100">
                <a:solidFill>
                  <a:schemeClr val="dk1"/>
                </a:solidFill>
              </a:defRPr>
            </a:lvl7pPr>
            <a:lvl8pPr lvl="7" rtl="0">
              <a:spcBef>
                <a:spcPts val="0"/>
              </a:spcBef>
              <a:spcAft>
                <a:spcPts val="0"/>
              </a:spcAft>
              <a:buClr>
                <a:schemeClr val="dk1"/>
              </a:buClr>
              <a:buSzPts val="1100"/>
              <a:buNone/>
              <a:defRPr sz="1100">
                <a:solidFill>
                  <a:schemeClr val="dk1"/>
                </a:solidFill>
              </a:defRPr>
            </a:lvl8pPr>
            <a:lvl9pPr lvl="8" rtl="0">
              <a:spcBef>
                <a:spcPts val="0"/>
              </a:spcBef>
              <a:spcAft>
                <a:spcPts val="0"/>
              </a:spcAft>
              <a:buClr>
                <a:schemeClr val="dk1"/>
              </a:buClr>
              <a:buSzPts val="1100"/>
              <a:buNone/>
              <a:defRPr sz="1100">
                <a:solidFill>
                  <a:schemeClr val="dk1"/>
                </a:solidFill>
              </a:defRPr>
            </a:lvl9pPr>
          </a:lstStyle>
          <a:p>
            <a:endParaRPr/>
          </a:p>
        </p:txBody>
      </p:sp>
      <p:sp>
        <p:nvSpPr>
          <p:cNvPr id="254" name="Google Shape;254;p41"/>
          <p:cNvSpPr txBox="1">
            <a:spLocks noGrp="1"/>
          </p:cNvSpPr>
          <p:nvPr>
            <p:ph type="subTitle" idx="7"/>
          </p:nvPr>
        </p:nvSpPr>
        <p:spPr>
          <a:xfrm>
            <a:off x="6855100" y="1763250"/>
            <a:ext cx="1383900" cy="429000"/>
          </a:xfrm>
          <a:prstGeom prst="rect">
            <a:avLst/>
          </a:prstGeom>
        </p:spPr>
        <p:txBody>
          <a:bodyPr spcFirstLastPara="1" wrap="square" lIns="0" tIns="0" rIns="0" bIns="0" anchor="ctr" anchorCtr="0">
            <a:noAutofit/>
          </a:bodyPr>
          <a:lstStyle>
            <a:lvl1pPr lvl="0" rtl="0">
              <a:spcBef>
                <a:spcPts val="0"/>
              </a:spcBef>
              <a:spcAft>
                <a:spcPts val="0"/>
              </a:spcAft>
              <a:buClr>
                <a:schemeClr val="lt1"/>
              </a:buClr>
              <a:buSzPts val="1100"/>
              <a:buNone/>
              <a:defRPr sz="1100" b="1">
                <a:solidFill>
                  <a:schemeClr val="lt1"/>
                </a:solidFill>
              </a:defRPr>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a:endParaRPr/>
          </a:p>
        </p:txBody>
      </p:sp>
      <p:sp>
        <p:nvSpPr>
          <p:cNvPr id="255" name="Google Shape;255;p41"/>
          <p:cNvSpPr txBox="1">
            <a:spLocks noGrp="1"/>
          </p:cNvSpPr>
          <p:nvPr>
            <p:ph type="subTitle" idx="8"/>
          </p:nvPr>
        </p:nvSpPr>
        <p:spPr>
          <a:xfrm>
            <a:off x="6855100" y="2686100"/>
            <a:ext cx="1383900" cy="15837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900"/>
              <a:buNone/>
              <a:defRPr sz="900">
                <a:solidFill>
                  <a:schemeClr val="dk1"/>
                </a:solidFill>
              </a:defRPr>
            </a:lvl1pPr>
            <a:lvl2pPr lvl="1" rtl="0">
              <a:spcBef>
                <a:spcPts val="0"/>
              </a:spcBef>
              <a:spcAft>
                <a:spcPts val="0"/>
              </a:spcAft>
              <a:buClr>
                <a:schemeClr val="dk1"/>
              </a:buClr>
              <a:buSzPts val="1100"/>
              <a:buNone/>
              <a:defRPr sz="1100">
                <a:solidFill>
                  <a:schemeClr val="dk1"/>
                </a:solidFill>
              </a:defRPr>
            </a:lvl2pPr>
            <a:lvl3pPr lvl="2" rtl="0">
              <a:spcBef>
                <a:spcPts val="0"/>
              </a:spcBef>
              <a:spcAft>
                <a:spcPts val="0"/>
              </a:spcAft>
              <a:buClr>
                <a:schemeClr val="dk1"/>
              </a:buClr>
              <a:buSzPts val="1100"/>
              <a:buNone/>
              <a:defRPr sz="1100">
                <a:solidFill>
                  <a:schemeClr val="dk1"/>
                </a:solidFill>
              </a:defRPr>
            </a:lvl3pPr>
            <a:lvl4pPr lvl="3" rtl="0">
              <a:spcBef>
                <a:spcPts val="0"/>
              </a:spcBef>
              <a:spcAft>
                <a:spcPts val="0"/>
              </a:spcAft>
              <a:buClr>
                <a:schemeClr val="dk1"/>
              </a:buClr>
              <a:buSzPts val="1100"/>
              <a:buNone/>
              <a:defRPr sz="1100">
                <a:solidFill>
                  <a:schemeClr val="dk1"/>
                </a:solidFill>
              </a:defRPr>
            </a:lvl4pPr>
            <a:lvl5pPr lvl="4" rtl="0">
              <a:spcBef>
                <a:spcPts val="0"/>
              </a:spcBef>
              <a:spcAft>
                <a:spcPts val="0"/>
              </a:spcAft>
              <a:buClr>
                <a:schemeClr val="dk1"/>
              </a:buClr>
              <a:buSzPts val="1100"/>
              <a:buNone/>
              <a:defRPr sz="1100">
                <a:solidFill>
                  <a:schemeClr val="dk1"/>
                </a:solidFill>
              </a:defRPr>
            </a:lvl5pPr>
            <a:lvl6pPr lvl="5" rtl="0">
              <a:spcBef>
                <a:spcPts val="0"/>
              </a:spcBef>
              <a:spcAft>
                <a:spcPts val="0"/>
              </a:spcAft>
              <a:buClr>
                <a:schemeClr val="dk1"/>
              </a:buClr>
              <a:buSzPts val="1100"/>
              <a:buNone/>
              <a:defRPr sz="1100">
                <a:solidFill>
                  <a:schemeClr val="dk1"/>
                </a:solidFill>
              </a:defRPr>
            </a:lvl6pPr>
            <a:lvl7pPr lvl="6" rtl="0">
              <a:spcBef>
                <a:spcPts val="0"/>
              </a:spcBef>
              <a:spcAft>
                <a:spcPts val="0"/>
              </a:spcAft>
              <a:buClr>
                <a:schemeClr val="dk1"/>
              </a:buClr>
              <a:buSzPts val="1100"/>
              <a:buNone/>
              <a:defRPr sz="1100">
                <a:solidFill>
                  <a:schemeClr val="dk1"/>
                </a:solidFill>
              </a:defRPr>
            </a:lvl7pPr>
            <a:lvl8pPr lvl="7" rtl="0">
              <a:spcBef>
                <a:spcPts val="0"/>
              </a:spcBef>
              <a:spcAft>
                <a:spcPts val="0"/>
              </a:spcAft>
              <a:buClr>
                <a:schemeClr val="dk1"/>
              </a:buClr>
              <a:buSzPts val="1100"/>
              <a:buNone/>
              <a:defRPr sz="1100">
                <a:solidFill>
                  <a:schemeClr val="dk1"/>
                </a:solidFill>
              </a:defRPr>
            </a:lvl8pPr>
            <a:lvl9pPr lvl="8" rtl="0">
              <a:spcBef>
                <a:spcPts val="0"/>
              </a:spcBef>
              <a:spcAft>
                <a:spcPts val="0"/>
              </a:spcAft>
              <a:buClr>
                <a:schemeClr val="dk1"/>
              </a:buClr>
              <a:buSzPts val="1100"/>
              <a:buNone/>
              <a:defRPr sz="1100">
                <a:solidFill>
                  <a:schemeClr val="dk1"/>
                </a:solidFill>
              </a:defRPr>
            </a:lvl9pPr>
          </a:lstStyle>
          <a:p>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Flow Chart 4 (Multi)">
  <p:cSld name="TITLE_ONLY_1_1_1_1_1_1_1_1_1_1_1_1_1">
    <p:spTree>
      <p:nvGrpSpPr>
        <p:cNvPr id="1" name="Shape 256"/>
        <p:cNvGrpSpPr/>
        <p:nvPr/>
      </p:nvGrpSpPr>
      <p:grpSpPr>
        <a:xfrm>
          <a:off x="0" y="0"/>
          <a:ext cx="0" cy="0"/>
          <a:chOff x="0" y="0"/>
          <a:chExt cx="0" cy="0"/>
        </a:xfrm>
      </p:grpSpPr>
      <p:sp>
        <p:nvSpPr>
          <p:cNvPr id="257" name="Google Shape;257;p42"/>
          <p:cNvSpPr txBox="1">
            <a:spLocks noGrp="1"/>
          </p:cNvSpPr>
          <p:nvPr>
            <p:ph type="title"/>
          </p:nvPr>
        </p:nvSpPr>
        <p:spPr>
          <a:xfrm>
            <a:off x="612600" y="546138"/>
            <a:ext cx="7918800" cy="429000"/>
          </a:xfrm>
          <a:prstGeom prst="rect">
            <a:avLst/>
          </a:prstGeom>
        </p:spPr>
        <p:txBody>
          <a:bodyPr spcFirstLastPara="1" wrap="square" lIns="0" tIns="0" rIns="0" bIns="0"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58" name="Google Shape;258;p42"/>
          <p:cNvSpPr txBox="1"/>
          <p:nvPr/>
        </p:nvSpPr>
        <p:spPr>
          <a:xfrm>
            <a:off x="5650530" y="4747513"/>
            <a:ext cx="3219900" cy="1764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650">
                <a:solidFill>
                  <a:schemeClr val="dk1"/>
                </a:solidFill>
                <a:latin typeface="Open Sans SemiBold"/>
                <a:ea typeface="Open Sans SemiBold"/>
                <a:cs typeface="Open Sans SemiBold"/>
                <a:sym typeface="Open Sans SemiBold"/>
              </a:rPr>
              <a:t>RESTRICTED. CONFIDENTIAL. DO NOT SHARE</a:t>
            </a:r>
            <a:endParaRPr sz="650">
              <a:solidFill>
                <a:schemeClr val="dk1"/>
              </a:solidFill>
              <a:latin typeface="Open Sans SemiBold"/>
              <a:ea typeface="Open Sans SemiBold"/>
              <a:cs typeface="Open Sans SemiBold"/>
              <a:sym typeface="Open Sans SemiBold"/>
            </a:endParaRPr>
          </a:p>
        </p:txBody>
      </p:sp>
      <p:sp>
        <p:nvSpPr>
          <p:cNvPr id="259" name="Google Shape;259;p42"/>
          <p:cNvSpPr txBox="1">
            <a:spLocks noGrp="1"/>
          </p:cNvSpPr>
          <p:nvPr>
            <p:ph type="subTitle" idx="1"/>
          </p:nvPr>
        </p:nvSpPr>
        <p:spPr>
          <a:xfrm>
            <a:off x="980125" y="1763250"/>
            <a:ext cx="1383900" cy="429000"/>
          </a:xfrm>
          <a:prstGeom prst="rect">
            <a:avLst/>
          </a:prstGeom>
        </p:spPr>
        <p:txBody>
          <a:bodyPr spcFirstLastPara="1" wrap="square" lIns="0" tIns="0" rIns="0" bIns="0" anchor="ctr" anchorCtr="0">
            <a:noAutofit/>
          </a:bodyPr>
          <a:lstStyle>
            <a:lvl1pPr lvl="0" rtl="0">
              <a:spcBef>
                <a:spcPts val="0"/>
              </a:spcBef>
              <a:spcAft>
                <a:spcPts val="0"/>
              </a:spcAft>
              <a:buClr>
                <a:schemeClr val="dk1"/>
              </a:buClr>
              <a:buSzPts val="1100"/>
              <a:buNone/>
              <a:defRPr sz="1100" b="1">
                <a:solidFill>
                  <a:schemeClr val="dk1"/>
                </a:solidFill>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260" name="Google Shape;260;p42"/>
          <p:cNvSpPr txBox="1">
            <a:spLocks noGrp="1"/>
          </p:cNvSpPr>
          <p:nvPr>
            <p:ph type="subTitle" idx="2"/>
          </p:nvPr>
        </p:nvSpPr>
        <p:spPr>
          <a:xfrm>
            <a:off x="980125" y="2686100"/>
            <a:ext cx="1383900" cy="15837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900"/>
              <a:buNone/>
              <a:defRPr sz="900">
                <a:solidFill>
                  <a:schemeClr val="dk1"/>
                </a:solidFill>
              </a:defRPr>
            </a:lvl1pPr>
            <a:lvl2pPr lvl="1" rtl="0">
              <a:spcBef>
                <a:spcPts val="0"/>
              </a:spcBef>
              <a:spcAft>
                <a:spcPts val="0"/>
              </a:spcAft>
              <a:buClr>
                <a:schemeClr val="dk1"/>
              </a:buClr>
              <a:buSzPts val="1100"/>
              <a:buNone/>
              <a:defRPr sz="1100">
                <a:solidFill>
                  <a:schemeClr val="dk1"/>
                </a:solidFill>
              </a:defRPr>
            </a:lvl2pPr>
            <a:lvl3pPr lvl="2" rtl="0">
              <a:spcBef>
                <a:spcPts val="0"/>
              </a:spcBef>
              <a:spcAft>
                <a:spcPts val="0"/>
              </a:spcAft>
              <a:buClr>
                <a:schemeClr val="dk1"/>
              </a:buClr>
              <a:buSzPts val="1100"/>
              <a:buNone/>
              <a:defRPr sz="1100">
                <a:solidFill>
                  <a:schemeClr val="dk1"/>
                </a:solidFill>
              </a:defRPr>
            </a:lvl3pPr>
            <a:lvl4pPr lvl="3" rtl="0">
              <a:spcBef>
                <a:spcPts val="0"/>
              </a:spcBef>
              <a:spcAft>
                <a:spcPts val="0"/>
              </a:spcAft>
              <a:buClr>
                <a:schemeClr val="dk1"/>
              </a:buClr>
              <a:buSzPts val="1100"/>
              <a:buNone/>
              <a:defRPr sz="1100">
                <a:solidFill>
                  <a:schemeClr val="dk1"/>
                </a:solidFill>
              </a:defRPr>
            </a:lvl4pPr>
            <a:lvl5pPr lvl="4" rtl="0">
              <a:spcBef>
                <a:spcPts val="0"/>
              </a:spcBef>
              <a:spcAft>
                <a:spcPts val="0"/>
              </a:spcAft>
              <a:buClr>
                <a:schemeClr val="dk1"/>
              </a:buClr>
              <a:buSzPts val="1100"/>
              <a:buNone/>
              <a:defRPr sz="1100">
                <a:solidFill>
                  <a:schemeClr val="dk1"/>
                </a:solidFill>
              </a:defRPr>
            </a:lvl5pPr>
            <a:lvl6pPr lvl="5" rtl="0">
              <a:spcBef>
                <a:spcPts val="0"/>
              </a:spcBef>
              <a:spcAft>
                <a:spcPts val="0"/>
              </a:spcAft>
              <a:buClr>
                <a:schemeClr val="dk1"/>
              </a:buClr>
              <a:buSzPts val="1100"/>
              <a:buNone/>
              <a:defRPr sz="1100">
                <a:solidFill>
                  <a:schemeClr val="dk1"/>
                </a:solidFill>
              </a:defRPr>
            </a:lvl6pPr>
            <a:lvl7pPr lvl="6" rtl="0">
              <a:spcBef>
                <a:spcPts val="0"/>
              </a:spcBef>
              <a:spcAft>
                <a:spcPts val="0"/>
              </a:spcAft>
              <a:buClr>
                <a:schemeClr val="dk1"/>
              </a:buClr>
              <a:buSzPts val="1100"/>
              <a:buNone/>
              <a:defRPr sz="1100">
                <a:solidFill>
                  <a:schemeClr val="dk1"/>
                </a:solidFill>
              </a:defRPr>
            </a:lvl7pPr>
            <a:lvl8pPr lvl="7" rtl="0">
              <a:spcBef>
                <a:spcPts val="0"/>
              </a:spcBef>
              <a:spcAft>
                <a:spcPts val="0"/>
              </a:spcAft>
              <a:buClr>
                <a:schemeClr val="dk1"/>
              </a:buClr>
              <a:buSzPts val="1100"/>
              <a:buNone/>
              <a:defRPr sz="1100">
                <a:solidFill>
                  <a:schemeClr val="dk1"/>
                </a:solidFill>
              </a:defRPr>
            </a:lvl8pPr>
            <a:lvl9pPr lvl="8" rtl="0">
              <a:spcBef>
                <a:spcPts val="0"/>
              </a:spcBef>
              <a:spcAft>
                <a:spcPts val="0"/>
              </a:spcAft>
              <a:buClr>
                <a:schemeClr val="dk1"/>
              </a:buClr>
              <a:buSzPts val="1100"/>
              <a:buNone/>
              <a:defRPr sz="1100">
                <a:solidFill>
                  <a:schemeClr val="dk1"/>
                </a:solidFill>
              </a:defRPr>
            </a:lvl9pPr>
          </a:lstStyle>
          <a:p>
            <a:endParaRPr/>
          </a:p>
        </p:txBody>
      </p:sp>
      <p:pic>
        <p:nvPicPr>
          <p:cNvPr id="261" name="Google Shape;261;p42"/>
          <p:cNvPicPr preferRelativeResize="0"/>
          <p:nvPr/>
        </p:nvPicPr>
        <p:blipFill rotWithShape="1">
          <a:blip r:embed="rId2">
            <a:alphaModFix/>
          </a:blip>
          <a:srcRect b="10"/>
          <a:stretch/>
        </p:blipFill>
        <p:spPr>
          <a:xfrm>
            <a:off x="287600" y="4763627"/>
            <a:ext cx="759701" cy="144175"/>
          </a:xfrm>
          <a:prstGeom prst="rect">
            <a:avLst/>
          </a:prstGeom>
          <a:noFill/>
          <a:ln>
            <a:noFill/>
          </a:ln>
        </p:spPr>
      </p:pic>
      <p:sp>
        <p:nvSpPr>
          <p:cNvPr id="262" name="Google Shape;262;p42"/>
          <p:cNvSpPr txBox="1">
            <a:spLocks noGrp="1"/>
          </p:cNvSpPr>
          <p:nvPr>
            <p:ph type="subTitle" idx="3"/>
          </p:nvPr>
        </p:nvSpPr>
        <p:spPr>
          <a:xfrm>
            <a:off x="2938450" y="1763250"/>
            <a:ext cx="1383900" cy="429000"/>
          </a:xfrm>
          <a:prstGeom prst="rect">
            <a:avLst/>
          </a:prstGeom>
        </p:spPr>
        <p:txBody>
          <a:bodyPr spcFirstLastPara="1" wrap="square" lIns="0" tIns="0" rIns="0" bIns="0" anchor="ctr" anchorCtr="0">
            <a:noAutofit/>
          </a:bodyPr>
          <a:lstStyle>
            <a:lvl1pPr lvl="0" rtl="0">
              <a:spcBef>
                <a:spcPts val="0"/>
              </a:spcBef>
              <a:spcAft>
                <a:spcPts val="0"/>
              </a:spcAft>
              <a:buClr>
                <a:schemeClr val="dk1"/>
              </a:buClr>
              <a:buSzPts val="1100"/>
              <a:buNone/>
              <a:defRPr sz="1100" b="1">
                <a:solidFill>
                  <a:schemeClr val="dk1"/>
                </a:solidFill>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263" name="Google Shape;263;p42"/>
          <p:cNvSpPr txBox="1">
            <a:spLocks noGrp="1"/>
          </p:cNvSpPr>
          <p:nvPr>
            <p:ph type="subTitle" idx="4"/>
          </p:nvPr>
        </p:nvSpPr>
        <p:spPr>
          <a:xfrm>
            <a:off x="2938450" y="2686100"/>
            <a:ext cx="1383900" cy="15837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900"/>
              <a:buNone/>
              <a:defRPr sz="900">
                <a:solidFill>
                  <a:schemeClr val="dk1"/>
                </a:solidFill>
              </a:defRPr>
            </a:lvl1pPr>
            <a:lvl2pPr lvl="1" rtl="0">
              <a:spcBef>
                <a:spcPts val="0"/>
              </a:spcBef>
              <a:spcAft>
                <a:spcPts val="0"/>
              </a:spcAft>
              <a:buClr>
                <a:schemeClr val="dk1"/>
              </a:buClr>
              <a:buSzPts val="1100"/>
              <a:buNone/>
              <a:defRPr sz="1100">
                <a:solidFill>
                  <a:schemeClr val="dk1"/>
                </a:solidFill>
              </a:defRPr>
            </a:lvl2pPr>
            <a:lvl3pPr lvl="2" rtl="0">
              <a:spcBef>
                <a:spcPts val="0"/>
              </a:spcBef>
              <a:spcAft>
                <a:spcPts val="0"/>
              </a:spcAft>
              <a:buClr>
                <a:schemeClr val="dk1"/>
              </a:buClr>
              <a:buSzPts val="1100"/>
              <a:buNone/>
              <a:defRPr sz="1100">
                <a:solidFill>
                  <a:schemeClr val="dk1"/>
                </a:solidFill>
              </a:defRPr>
            </a:lvl3pPr>
            <a:lvl4pPr lvl="3" rtl="0">
              <a:spcBef>
                <a:spcPts val="0"/>
              </a:spcBef>
              <a:spcAft>
                <a:spcPts val="0"/>
              </a:spcAft>
              <a:buClr>
                <a:schemeClr val="dk1"/>
              </a:buClr>
              <a:buSzPts val="1100"/>
              <a:buNone/>
              <a:defRPr sz="1100">
                <a:solidFill>
                  <a:schemeClr val="dk1"/>
                </a:solidFill>
              </a:defRPr>
            </a:lvl4pPr>
            <a:lvl5pPr lvl="4" rtl="0">
              <a:spcBef>
                <a:spcPts val="0"/>
              </a:spcBef>
              <a:spcAft>
                <a:spcPts val="0"/>
              </a:spcAft>
              <a:buClr>
                <a:schemeClr val="dk1"/>
              </a:buClr>
              <a:buSzPts val="1100"/>
              <a:buNone/>
              <a:defRPr sz="1100">
                <a:solidFill>
                  <a:schemeClr val="dk1"/>
                </a:solidFill>
              </a:defRPr>
            </a:lvl5pPr>
            <a:lvl6pPr lvl="5" rtl="0">
              <a:spcBef>
                <a:spcPts val="0"/>
              </a:spcBef>
              <a:spcAft>
                <a:spcPts val="0"/>
              </a:spcAft>
              <a:buClr>
                <a:schemeClr val="dk1"/>
              </a:buClr>
              <a:buSzPts val="1100"/>
              <a:buNone/>
              <a:defRPr sz="1100">
                <a:solidFill>
                  <a:schemeClr val="dk1"/>
                </a:solidFill>
              </a:defRPr>
            </a:lvl6pPr>
            <a:lvl7pPr lvl="6" rtl="0">
              <a:spcBef>
                <a:spcPts val="0"/>
              </a:spcBef>
              <a:spcAft>
                <a:spcPts val="0"/>
              </a:spcAft>
              <a:buClr>
                <a:schemeClr val="dk1"/>
              </a:buClr>
              <a:buSzPts val="1100"/>
              <a:buNone/>
              <a:defRPr sz="1100">
                <a:solidFill>
                  <a:schemeClr val="dk1"/>
                </a:solidFill>
              </a:defRPr>
            </a:lvl7pPr>
            <a:lvl8pPr lvl="7" rtl="0">
              <a:spcBef>
                <a:spcPts val="0"/>
              </a:spcBef>
              <a:spcAft>
                <a:spcPts val="0"/>
              </a:spcAft>
              <a:buClr>
                <a:schemeClr val="dk1"/>
              </a:buClr>
              <a:buSzPts val="1100"/>
              <a:buNone/>
              <a:defRPr sz="1100">
                <a:solidFill>
                  <a:schemeClr val="dk1"/>
                </a:solidFill>
              </a:defRPr>
            </a:lvl8pPr>
            <a:lvl9pPr lvl="8" rtl="0">
              <a:spcBef>
                <a:spcPts val="0"/>
              </a:spcBef>
              <a:spcAft>
                <a:spcPts val="0"/>
              </a:spcAft>
              <a:buClr>
                <a:schemeClr val="dk1"/>
              </a:buClr>
              <a:buSzPts val="1100"/>
              <a:buNone/>
              <a:defRPr sz="1100">
                <a:solidFill>
                  <a:schemeClr val="dk1"/>
                </a:solidFill>
              </a:defRPr>
            </a:lvl9pPr>
          </a:lstStyle>
          <a:p>
            <a:endParaRPr/>
          </a:p>
        </p:txBody>
      </p:sp>
      <p:sp>
        <p:nvSpPr>
          <p:cNvPr id="264" name="Google Shape;264;p42"/>
          <p:cNvSpPr txBox="1">
            <a:spLocks noGrp="1"/>
          </p:cNvSpPr>
          <p:nvPr>
            <p:ph type="subTitle" idx="5"/>
          </p:nvPr>
        </p:nvSpPr>
        <p:spPr>
          <a:xfrm>
            <a:off x="4896775" y="1763250"/>
            <a:ext cx="1383900" cy="429000"/>
          </a:xfrm>
          <a:prstGeom prst="rect">
            <a:avLst/>
          </a:prstGeom>
        </p:spPr>
        <p:txBody>
          <a:bodyPr spcFirstLastPara="1" wrap="square" lIns="0" tIns="0" rIns="0" bIns="0" anchor="ctr" anchorCtr="0">
            <a:noAutofit/>
          </a:bodyPr>
          <a:lstStyle>
            <a:lvl1pPr lvl="0" rtl="0">
              <a:spcBef>
                <a:spcPts val="0"/>
              </a:spcBef>
              <a:spcAft>
                <a:spcPts val="0"/>
              </a:spcAft>
              <a:buClr>
                <a:schemeClr val="dk1"/>
              </a:buClr>
              <a:buSzPts val="1100"/>
              <a:buNone/>
              <a:defRPr sz="1100" b="1">
                <a:solidFill>
                  <a:schemeClr val="dk1"/>
                </a:solidFill>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265" name="Google Shape;265;p42"/>
          <p:cNvSpPr txBox="1">
            <a:spLocks noGrp="1"/>
          </p:cNvSpPr>
          <p:nvPr>
            <p:ph type="subTitle" idx="6"/>
          </p:nvPr>
        </p:nvSpPr>
        <p:spPr>
          <a:xfrm>
            <a:off x="4896775" y="2686100"/>
            <a:ext cx="1383900" cy="15837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900"/>
              <a:buNone/>
              <a:defRPr sz="900">
                <a:solidFill>
                  <a:schemeClr val="dk1"/>
                </a:solidFill>
              </a:defRPr>
            </a:lvl1pPr>
            <a:lvl2pPr lvl="1" rtl="0">
              <a:spcBef>
                <a:spcPts val="0"/>
              </a:spcBef>
              <a:spcAft>
                <a:spcPts val="0"/>
              </a:spcAft>
              <a:buClr>
                <a:schemeClr val="dk1"/>
              </a:buClr>
              <a:buSzPts val="1100"/>
              <a:buNone/>
              <a:defRPr sz="1100">
                <a:solidFill>
                  <a:schemeClr val="dk1"/>
                </a:solidFill>
              </a:defRPr>
            </a:lvl2pPr>
            <a:lvl3pPr lvl="2" rtl="0">
              <a:spcBef>
                <a:spcPts val="0"/>
              </a:spcBef>
              <a:spcAft>
                <a:spcPts val="0"/>
              </a:spcAft>
              <a:buClr>
                <a:schemeClr val="dk1"/>
              </a:buClr>
              <a:buSzPts val="1100"/>
              <a:buNone/>
              <a:defRPr sz="1100">
                <a:solidFill>
                  <a:schemeClr val="dk1"/>
                </a:solidFill>
              </a:defRPr>
            </a:lvl3pPr>
            <a:lvl4pPr lvl="3" rtl="0">
              <a:spcBef>
                <a:spcPts val="0"/>
              </a:spcBef>
              <a:spcAft>
                <a:spcPts val="0"/>
              </a:spcAft>
              <a:buClr>
                <a:schemeClr val="dk1"/>
              </a:buClr>
              <a:buSzPts val="1100"/>
              <a:buNone/>
              <a:defRPr sz="1100">
                <a:solidFill>
                  <a:schemeClr val="dk1"/>
                </a:solidFill>
              </a:defRPr>
            </a:lvl4pPr>
            <a:lvl5pPr lvl="4" rtl="0">
              <a:spcBef>
                <a:spcPts val="0"/>
              </a:spcBef>
              <a:spcAft>
                <a:spcPts val="0"/>
              </a:spcAft>
              <a:buClr>
                <a:schemeClr val="dk1"/>
              </a:buClr>
              <a:buSzPts val="1100"/>
              <a:buNone/>
              <a:defRPr sz="1100">
                <a:solidFill>
                  <a:schemeClr val="dk1"/>
                </a:solidFill>
              </a:defRPr>
            </a:lvl5pPr>
            <a:lvl6pPr lvl="5" rtl="0">
              <a:spcBef>
                <a:spcPts val="0"/>
              </a:spcBef>
              <a:spcAft>
                <a:spcPts val="0"/>
              </a:spcAft>
              <a:buClr>
                <a:schemeClr val="dk1"/>
              </a:buClr>
              <a:buSzPts val="1100"/>
              <a:buNone/>
              <a:defRPr sz="1100">
                <a:solidFill>
                  <a:schemeClr val="dk1"/>
                </a:solidFill>
              </a:defRPr>
            </a:lvl6pPr>
            <a:lvl7pPr lvl="6" rtl="0">
              <a:spcBef>
                <a:spcPts val="0"/>
              </a:spcBef>
              <a:spcAft>
                <a:spcPts val="0"/>
              </a:spcAft>
              <a:buClr>
                <a:schemeClr val="dk1"/>
              </a:buClr>
              <a:buSzPts val="1100"/>
              <a:buNone/>
              <a:defRPr sz="1100">
                <a:solidFill>
                  <a:schemeClr val="dk1"/>
                </a:solidFill>
              </a:defRPr>
            </a:lvl7pPr>
            <a:lvl8pPr lvl="7" rtl="0">
              <a:spcBef>
                <a:spcPts val="0"/>
              </a:spcBef>
              <a:spcAft>
                <a:spcPts val="0"/>
              </a:spcAft>
              <a:buClr>
                <a:schemeClr val="dk1"/>
              </a:buClr>
              <a:buSzPts val="1100"/>
              <a:buNone/>
              <a:defRPr sz="1100">
                <a:solidFill>
                  <a:schemeClr val="dk1"/>
                </a:solidFill>
              </a:defRPr>
            </a:lvl8pPr>
            <a:lvl9pPr lvl="8" rtl="0">
              <a:spcBef>
                <a:spcPts val="0"/>
              </a:spcBef>
              <a:spcAft>
                <a:spcPts val="0"/>
              </a:spcAft>
              <a:buClr>
                <a:schemeClr val="dk1"/>
              </a:buClr>
              <a:buSzPts val="1100"/>
              <a:buNone/>
              <a:defRPr sz="1100">
                <a:solidFill>
                  <a:schemeClr val="dk1"/>
                </a:solidFill>
              </a:defRPr>
            </a:lvl9pPr>
          </a:lstStyle>
          <a:p>
            <a:endParaRPr/>
          </a:p>
        </p:txBody>
      </p:sp>
      <p:sp>
        <p:nvSpPr>
          <p:cNvPr id="266" name="Google Shape;266;p42"/>
          <p:cNvSpPr txBox="1">
            <a:spLocks noGrp="1"/>
          </p:cNvSpPr>
          <p:nvPr>
            <p:ph type="subTitle" idx="7"/>
          </p:nvPr>
        </p:nvSpPr>
        <p:spPr>
          <a:xfrm>
            <a:off x="6855100" y="1763250"/>
            <a:ext cx="1383900" cy="429000"/>
          </a:xfrm>
          <a:prstGeom prst="rect">
            <a:avLst/>
          </a:prstGeom>
        </p:spPr>
        <p:txBody>
          <a:bodyPr spcFirstLastPara="1" wrap="square" lIns="0" tIns="0" rIns="0" bIns="0" anchor="ctr" anchorCtr="0">
            <a:noAutofit/>
          </a:bodyPr>
          <a:lstStyle>
            <a:lvl1pPr lvl="0" rtl="0">
              <a:spcBef>
                <a:spcPts val="0"/>
              </a:spcBef>
              <a:spcAft>
                <a:spcPts val="0"/>
              </a:spcAft>
              <a:buClr>
                <a:schemeClr val="dk1"/>
              </a:buClr>
              <a:buSzPts val="1100"/>
              <a:buNone/>
              <a:defRPr sz="1100" b="1">
                <a:solidFill>
                  <a:schemeClr val="dk1"/>
                </a:solidFill>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267" name="Google Shape;267;p42"/>
          <p:cNvSpPr txBox="1">
            <a:spLocks noGrp="1"/>
          </p:cNvSpPr>
          <p:nvPr>
            <p:ph type="subTitle" idx="8"/>
          </p:nvPr>
        </p:nvSpPr>
        <p:spPr>
          <a:xfrm>
            <a:off x="6855100" y="2686100"/>
            <a:ext cx="1383900" cy="15837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900"/>
              <a:buNone/>
              <a:defRPr sz="900">
                <a:solidFill>
                  <a:schemeClr val="dk1"/>
                </a:solidFill>
              </a:defRPr>
            </a:lvl1pPr>
            <a:lvl2pPr lvl="1" rtl="0">
              <a:spcBef>
                <a:spcPts val="0"/>
              </a:spcBef>
              <a:spcAft>
                <a:spcPts val="0"/>
              </a:spcAft>
              <a:buClr>
                <a:schemeClr val="dk1"/>
              </a:buClr>
              <a:buSzPts val="1100"/>
              <a:buNone/>
              <a:defRPr sz="1100">
                <a:solidFill>
                  <a:schemeClr val="dk1"/>
                </a:solidFill>
              </a:defRPr>
            </a:lvl2pPr>
            <a:lvl3pPr lvl="2" rtl="0">
              <a:spcBef>
                <a:spcPts val="0"/>
              </a:spcBef>
              <a:spcAft>
                <a:spcPts val="0"/>
              </a:spcAft>
              <a:buClr>
                <a:schemeClr val="dk1"/>
              </a:buClr>
              <a:buSzPts val="1100"/>
              <a:buNone/>
              <a:defRPr sz="1100">
                <a:solidFill>
                  <a:schemeClr val="dk1"/>
                </a:solidFill>
              </a:defRPr>
            </a:lvl3pPr>
            <a:lvl4pPr lvl="3" rtl="0">
              <a:spcBef>
                <a:spcPts val="0"/>
              </a:spcBef>
              <a:spcAft>
                <a:spcPts val="0"/>
              </a:spcAft>
              <a:buClr>
                <a:schemeClr val="dk1"/>
              </a:buClr>
              <a:buSzPts val="1100"/>
              <a:buNone/>
              <a:defRPr sz="1100">
                <a:solidFill>
                  <a:schemeClr val="dk1"/>
                </a:solidFill>
              </a:defRPr>
            </a:lvl4pPr>
            <a:lvl5pPr lvl="4" rtl="0">
              <a:spcBef>
                <a:spcPts val="0"/>
              </a:spcBef>
              <a:spcAft>
                <a:spcPts val="0"/>
              </a:spcAft>
              <a:buClr>
                <a:schemeClr val="dk1"/>
              </a:buClr>
              <a:buSzPts val="1100"/>
              <a:buNone/>
              <a:defRPr sz="1100">
                <a:solidFill>
                  <a:schemeClr val="dk1"/>
                </a:solidFill>
              </a:defRPr>
            </a:lvl5pPr>
            <a:lvl6pPr lvl="5" rtl="0">
              <a:spcBef>
                <a:spcPts val="0"/>
              </a:spcBef>
              <a:spcAft>
                <a:spcPts val="0"/>
              </a:spcAft>
              <a:buClr>
                <a:schemeClr val="dk1"/>
              </a:buClr>
              <a:buSzPts val="1100"/>
              <a:buNone/>
              <a:defRPr sz="1100">
                <a:solidFill>
                  <a:schemeClr val="dk1"/>
                </a:solidFill>
              </a:defRPr>
            </a:lvl6pPr>
            <a:lvl7pPr lvl="6" rtl="0">
              <a:spcBef>
                <a:spcPts val="0"/>
              </a:spcBef>
              <a:spcAft>
                <a:spcPts val="0"/>
              </a:spcAft>
              <a:buClr>
                <a:schemeClr val="dk1"/>
              </a:buClr>
              <a:buSzPts val="1100"/>
              <a:buNone/>
              <a:defRPr sz="1100">
                <a:solidFill>
                  <a:schemeClr val="dk1"/>
                </a:solidFill>
              </a:defRPr>
            </a:lvl7pPr>
            <a:lvl8pPr lvl="7" rtl="0">
              <a:spcBef>
                <a:spcPts val="0"/>
              </a:spcBef>
              <a:spcAft>
                <a:spcPts val="0"/>
              </a:spcAft>
              <a:buClr>
                <a:schemeClr val="dk1"/>
              </a:buClr>
              <a:buSzPts val="1100"/>
              <a:buNone/>
              <a:defRPr sz="1100">
                <a:solidFill>
                  <a:schemeClr val="dk1"/>
                </a:solidFill>
              </a:defRPr>
            </a:lvl8pPr>
            <a:lvl9pPr lvl="8" rtl="0">
              <a:spcBef>
                <a:spcPts val="0"/>
              </a:spcBef>
              <a:spcAft>
                <a:spcPts val="0"/>
              </a:spcAft>
              <a:buClr>
                <a:schemeClr val="dk1"/>
              </a:buClr>
              <a:buSzPts val="1100"/>
              <a:buNone/>
              <a:defRPr sz="1100">
                <a:solidFill>
                  <a:schemeClr val="dk1"/>
                </a:solidFill>
              </a:defRPr>
            </a:lvl9pPr>
          </a:lstStyle>
          <a:p>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Flow Chart 3 (Dark)">
  <p:cSld name="TITLE_ONLY_1_1_1_1_1_1_1_1_1_1_1_1_1_1">
    <p:spTree>
      <p:nvGrpSpPr>
        <p:cNvPr id="1" name="Shape 268"/>
        <p:cNvGrpSpPr/>
        <p:nvPr/>
      </p:nvGrpSpPr>
      <p:grpSpPr>
        <a:xfrm>
          <a:off x="0" y="0"/>
          <a:ext cx="0" cy="0"/>
          <a:chOff x="0" y="0"/>
          <a:chExt cx="0" cy="0"/>
        </a:xfrm>
      </p:grpSpPr>
      <p:sp>
        <p:nvSpPr>
          <p:cNvPr id="269" name="Google Shape;269;p43"/>
          <p:cNvSpPr txBox="1">
            <a:spLocks noGrp="1"/>
          </p:cNvSpPr>
          <p:nvPr>
            <p:ph type="title"/>
          </p:nvPr>
        </p:nvSpPr>
        <p:spPr>
          <a:xfrm>
            <a:off x="612600" y="546138"/>
            <a:ext cx="7918800" cy="429000"/>
          </a:xfrm>
          <a:prstGeom prst="rect">
            <a:avLst/>
          </a:prstGeom>
        </p:spPr>
        <p:txBody>
          <a:bodyPr spcFirstLastPara="1" wrap="square" lIns="0" tIns="0" rIns="0" bIns="0"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70" name="Google Shape;270;p43"/>
          <p:cNvSpPr txBox="1"/>
          <p:nvPr/>
        </p:nvSpPr>
        <p:spPr>
          <a:xfrm>
            <a:off x="5650530" y="4747513"/>
            <a:ext cx="3219900" cy="1764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650">
                <a:solidFill>
                  <a:schemeClr val="dk1"/>
                </a:solidFill>
                <a:latin typeface="Open Sans SemiBold"/>
                <a:ea typeface="Open Sans SemiBold"/>
                <a:cs typeface="Open Sans SemiBold"/>
                <a:sym typeface="Open Sans SemiBold"/>
              </a:rPr>
              <a:t>RESTRICTED. CONFIDENTIAL. DO NOT SHARE</a:t>
            </a:r>
            <a:endParaRPr sz="650">
              <a:solidFill>
                <a:schemeClr val="dk1"/>
              </a:solidFill>
              <a:latin typeface="Open Sans SemiBold"/>
              <a:ea typeface="Open Sans SemiBold"/>
              <a:cs typeface="Open Sans SemiBold"/>
              <a:sym typeface="Open Sans SemiBold"/>
            </a:endParaRPr>
          </a:p>
        </p:txBody>
      </p:sp>
      <p:sp>
        <p:nvSpPr>
          <p:cNvPr id="271" name="Google Shape;271;p43"/>
          <p:cNvSpPr txBox="1">
            <a:spLocks noGrp="1"/>
          </p:cNvSpPr>
          <p:nvPr>
            <p:ph type="subTitle" idx="1"/>
          </p:nvPr>
        </p:nvSpPr>
        <p:spPr>
          <a:xfrm>
            <a:off x="980125" y="1763250"/>
            <a:ext cx="1938000" cy="429000"/>
          </a:xfrm>
          <a:prstGeom prst="rect">
            <a:avLst/>
          </a:prstGeom>
        </p:spPr>
        <p:txBody>
          <a:bodyPr spcFirstLastPara="1" wrap="square" lIns="0" tIns="0" rIns="0" bIns="0" anchor="ctr" anchorCtr="0">
            <a:noAutofit/>
          </a:bodyPr>
          <a:lstStyle>
            <a:lvl1pPr lvl="0" rtl="0">
              <a:spcBef>
                <a:spcPts val="0"/>
              </a:spcBef>
              <a:spcAft>
                <a:spcPts val="0"/>
              </a:spcAft>
              <a:buClr>
                <a:schemeClr val="lt1"/>
              </a:buClr>
              <a:buSzPts val="1100"/>
              <a:buNone/>
              <a:defRPr sz="1100" b="1">
                <a:solidFill>
                  <a:schemeClr val="lt1"/>
                </a:solidFill>
              </a:defRPr>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a:endParaRPr/>
          </a:p>
        </p:txBody>
      </p:sp>
      <p:sp>
        <p:nvSpPr>
          <p:cNvPr id="272" name="Google Shape;272;p43"/>
          <p:cNvSpPr txBox="1">
            <a:spLocks noGrp="1"/>
          </p:cNvSpPr>
          <p:nvPr>
            <p:ph type="subTitle" idx="2"/>
          </p:nvPr>
        </p:nvSpPr>
        <p:spPr>
          <a:xfrm>
            <a:off x="980125" y="2686100"/>
            <a:ext cx="1938000" cy="15837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900"/>
              <a:buNone/>
              <a:defRPr sz="900">
                <a:solidFill>
                  <a:schemeClr val="dk1"/>
                </a:solidFill>
              </a:defRPr>
            </a:lvl1pPr>
            <a:lvl2pPr lvl="1" rtl="0">
              <a:spcBef>
                <a:spcPts val="0"/>
              </a:spcBef>
              <a:spcAft>
                <a:spcPts val="0"/>
              </a:spcAft>
              <a:buClr>
                <a:schemeClr val="dk1"/>
              </a:buClr>
              <a:buSzPts val="1100"/>
              <a:buNone/>
              <a:defRPr sz="1100">
                <a:solidFill>
                  <a:schemeClr val="dk1"/>
                </a:solidFill>
              </a:defRPr>
            </a:lvl2pPr>
            <a:lvl3pPr lvl="2" rtl="0">
              <a:spcBef>
                <a:spcPts val="0"/>
              </a:spcBef>
              <a:spcAft>
                <a:spcPts val="0"/>
              </a:spcAft>
              <a:buClr>
                <a:schemeClr val="dk1"/>
              </a:buClr>
              <a:buSzPts val="1100"/>
              <a:buNone/>
              <a:defRPr sz="1100">
                <a:solidFill>
                  <a:schemeClr val="dk1"/>
                </a:solidFill>
              </a:defRPr>
            </a:lvl3pPr>
            <a:lvl4pPr lvl="3" rtl="0">
              <a:spcBef>
                <a:spcPts val="0"/>
              </a:spcBef>
              <a:spcAft>
                <a:spcPts val="0"/>
              </a:spcAft>
              <a:buClr>
                <a:schemeClr val="dk1"/>
              </a:buClr>
              <a:buSzPts val="1100"/>
              <a:buNone/>
              <a:defRPr sz="1100">
                <a:solidFill>
                  <a:schemeClr val="dk1"/>
                </a:solidFill>
              </a:defRPr>
            </a:lvl4pPr>
            <a:lvl5pPr lvl="4" rtl="0">
              <a:spcBef>
                <a:spcPts val="0"/>
              </a:spcBef>
              <a:spcAft>
                <a:spcPts val="0"/>
              </a:spcAft>
              <a:buClr>
                <a:schemeClr val="dk1"/>
              </a:buClr>
              <a:buSzPts val="1100"/>
              <a:buNone/>
              <a:defRPr sz="1100">
                <a:solidFill>
                  <a:schemeClr val="dk1"/>
                </a:solidFill>
              </a:defRPr>
            </a:lvl5pPr>
            <a:lvl6pPr lvl="5" rtl="0">
              <a:spcBef>
                <a:spcPts val="0"/>
              </a:spcBef>
              <a:spcAft>
                <a:spcPts val="0"/>
              </a:spcAft>
              <a:buClr>
                <a:schemeClr val="dk1"/>
              </a:buClr>
              <a:buSzPts val="1100"/>
              <a:buNone/>
              <a:defRPr sz="1100">
                <a:solidFill>
                  <a:schemeClr val="dk1"/>
                </a:solidFill>
              </a:defRPr>
            </a:lvl6pPr>
            <a:lvl7pPr lvl="6" rtl="0">
              <a:spcBef>
                <a:spcPts val="0"/>
              </a:spcBef>
              <a:spcAft>
                <a:spcPts val="0"/>
              </a:spcAft>
              <a:buClr>
                <a:schemeClr val="dk1"/>
              </a:buClr>
              <a:buSzPts val="1100"/>
              <a:buNone/>
              <a:defRPr sz="1100">
                <a:solidFill>
                  <a:schemeClr val="dk1"/>
                </a:solidFill>
              </a:defRPr>
            </a:lvl7pPr>
            <a:lvl8pPr lvl="7" rtl="0">
              <a:spcBef>
                <a:spcPts val="0"/>
              </a:spcBef>
              <a:spcAft>
                <a:spcPts val="0"/>
              </a:spcAft>
              <a:buClr>
                <a:schemeClr val="dk1"/>
              </a:buClr>
              <a:buSzPts val="1100"/>
              <a:buNone/>
              <a:defRPr sz="1100">
                <a:solidFill>
                  <a:schemeClr val="dk1"/>
                </a:solidFill>
              </a:defRPr>
            </a:lvl8pPr>
            <a:lvl9pPr lvl="8" rtl="0">
              <a:spcBef>
                <a:spcPts val="0"/>
              </a:spcBef>
              <a:spcAft>
                <a:spcPts val="0"/>
              </a:spcAft>
              <a:buClr>
                <a:schemeClr val="dk1"/>
              </a:buClr>
              <a:buSzPts val="1100"/>
              <a:buNone/>
              <a:defRPr sz="1100">
                <a:solidFill>
                  <a:schemeClr val="dk1"/>
                </a:solidFill>
              </a:defRPr>
            </a:lvl9pPr>
          </a:lstStyle>
          <a:p>
            <a:endParaRPr/>
          </a:p>
        </p:txBody>
      </p:sp>
      <p:pic>
        <p:nvPicPr>
          <p:cNvPr id="273" name="Google Shape;273;p43"/>
          <p:cNvPicPr preferRelativeResize="0"/>
          <p:nvPr/>
        </p:nvPicPr>
        <p:blipFill rotWithShape="1">
          <a:blip r:embed="rId2">
            <a:alphaModFix/>
          </a:blip>
          <a:srcRect b="10"/>
          <a:stretch/>
        </p:blipFill>
        <p:spPr>
          <a:xfrm>
            <a:off x="287600" y="4763627"/>
            <a:ext cx="759701" cy="144175"/>
          </a:xfrm>
          <a:prstGeom prst="rect">
            <a:avLst/>
          </a:prstGeom>
          <a:noFill/>
          <a:ln>
            <a:noFill/>
          </a:ln>
        </p:spPr>
      </p:pic>
      <p:sp>
        <p:nvSpPr>
          <p:cNvPr id="274" name="Google Shape;274;p43"/>
          <p:cNvSpPr txBox="1">
            <a:spLocks noGrp="1"/>
          </p:cNvSpPr>
          <p:nvPr>
            <p:ph type="subTitle" idx="3"/>
          </p:nvPr>
        </p:nvSpPr>
        <p:spPr>
          <a:xfrm>
            <a:off x="3648425" y="1763250"/>
            <a:ext cx="1938000" cy="429000"/>
          </a:xfrm>
          <a:prstGeom prst="rect">
            <a:avLst/>
          </a:prstGeom>
        </p:spPr>
        <p:txBody>
          <a:bodyPr spcFirstLastPara="1" wrap="square" lIns="0" tIns="0" rIns="0" bIns="0" anchor="ctr" anchorCtr="0">
            <a:noAutofit/>
          </a:bodyPr>
          <a:lstStyle>
            <a:lvl1pPr lvl="0" rtl="0">
              <a:spcBef>
                <a:spcPts val="0"/>
              </a:spcBef>
              <a:spcAft>
                <a:spcPts val="0"/>
              </a:spcAft>
              <a:buClr>
                <a:schemeClr val="lt1"/>
              </a:buClr>
              <a:buSzPts val="1100"/>
              <a:buNone/>
              <a:defRPr sz="1100" b="1">
                <a:solidFill>
                  <a:schemeClr val="lt1"/>
                </a:solidFill>
              </a:defRPr>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a:endParaRPr/>
          </a:p>
        </p:txBody>
      </p:sp>
      <p:sp>
        <p:nvSpPr>
          <p:cNvPr id="275" name="Google Shape;275;p43"/>
          <p:cNvSpPr txBox="1">
            <a:spLocks noGrp="1"/>
          </p:cNvSpPr>
          <p:nvPr>
            <p:ph type="subTitle" idx="4"/>
          </p:nvPr>
        </p:nvSpPr>
        <p:spPr>
          <a:xfrm>
            <a:off x="3648425" y="2686100"/>
            <a:ext cx="1938000" cy="15837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900"/>
              <a:buNone/>
              <a:defRPr sz="900">
                <a:solidFill>
                  <a:schemeClr val="dk1"/>
                </a:solidFill>
              </a:defRPr>
            </a:lvl1pPr>
            <a:lvl2pPr lvl="1" rtl="0">
              <a:spcBef>
                <a:spcPts val="0"/>
              </a:spcBef>
              <a:spcAft>
                <a:spcPts val="0"/>
              </a:spcAft>
              <a:buClr>
                <a:schemeClr val="dk1"/>
              </a:buClr>
              <a:buSzPts val="1100"/>
              <a:buNone/>
              <a:defRPr sz="1100">
                <a:solidFill>
                  <a:schemeClr val="dk1"/>
                </a:solidFill>
              </a:defRPr>
            </a:lvl2pPr>
            <a:lvl3pPr lvl="2" rtl="0">
              <a:spcBef>
                <a:spcPts val="0"/>
              </a:spcBef>
              <a:spcAft>
                <a:spcPts val="0"/>
              </a:spcAft>
              <a:buClr>
                <a:schemeClr val="dk1"/>
              </a:buClr>
              <a:buSzPts val="1100"/>
              <a:buNone/>
              <a:defRPr sz="1100">
                <a:solidFill>
                  <a:schemeClr val="dk1"/>
                </a:solidFill>
              </a:defRPr>
            </a:lvl3pPr>
            <a:lvl4pPr lvl="3" rtl="0">
              <a:spcBef>
                <a:spcPts val="0"/>
              </a:spcBef>
              <a:spcAft>
                <a:spcPts val="0"/>
              </a:spcAft>
              <a:buClr>
                <a:schemeClr val="dk1"/>
              </a:buClr>
              <a:buSzPts val="1100"/>
              <a:buNone/>
              <a:defRPr sz="1100">
                <a:solidFill>
                  <a:schemeClr val="dk1"/>
                </a:solidFill>
              </a:defRPr>
            </a:lvl4pPr>
            <a:lvl5pPr lvl="4" rtl="0">
              <a:spcBef>
                <a:spcPts val="0"/>
              </a:spcBef>
              <a:spcAft>
                <a:spcPts val="0"/>
              </a:spcAft>
              <a:buClr>
                <a:schemeClr val="dk1"/>
              </a:buClr>
              <a:buSzPts val="1100"/>
              <a:buNone/>
              <a:defRPr sz="1100">
                <a:solidFill>
                  <a:schemeClr val="dk1"/>
                </a:solidFill>
              </a:defRPr>
            </a:lvl5pPr>
            <a:lvl6pPr lvl="5" rtl="0">
              <a:spcBef>
                <a:spcPts val="0"/>
              </a:spcBef>
              <a:spcAft>
                <a:spcPts val="0"/>
              </a:spcAft>
              <a:buClr>
                <a:schemeClr val="dk1"/>
              </a:buClr>
              <a:buSzPts val="1100"/>
              <a:buNone/>
              <a:defRPr sz="1100">
                <a:solidFill>
                  <a:schemeClr val="dk1"/>
                </a:solidFill>
              </a:defRPr>
            </a:lvl6pPr>
            <a:lvl7pPr lvl="6" rtl="0">
              <a:spcBef>
                <a:spcPts val="0"/>
              </a:spcBef>
              <a:spcAft>
                <a:spcPts val="0"/>
              </a:spcAft>
              <a:buClr>
                <a:schemeClr val="dk1"/>
              </a:buClr>
              <a:buSzPts val="1100"/>
              <a:buNone/>
              <a:defRPr sz="1100">
                <a:solidFill>
                  <a:schemeClr val="dk1"/>
                </a:solidFill>
              </a:defRPr>
            </a:lvl7pPr>
            <a:lvl8pPr lvl="7" rtl="0">
              <a:spcBef>
                <a:spcPts val="0"/>
              </a:spcBef>
              <a:spcAft>
                <a:spcPts val="0"/>
              </a:spcAft>
              <a:buClr>
                <a:schemeClr val="dk1"/>
              </a:buClr>
              <a:buSzPts val="1100"/>
              <a:buNone/>
              <a:defRPr sz="1100">
                <a:solidFill>
                  <a:schemeClr val="dk1"/>
                </a:solidFill>
              </a:defRPr>
            </a:lvl8pPr>
            <a:lvl9pPr lvl="8" rtl="0">
              <a:spcBef>
                <a:spcPts val="0"/>
              </a:spcBef>
              <a:spcAft>
                <a:spcPts val="0"/>
              </a:spcAft>
              <a:buClr>
                <a:schemeClr val="dk1"/>
              </a:buClr>
              <a:buSzPts val="1100"/>
              <a:buNone/>
              <a:defRPr sz="1100">
                <a:solidFill>
                  <a:schemeClr val="dk1"/>
                </a:solidFill>
              </a:defRPr>
            </a:lvl9pPr>
          </a:lstStyle>
          <a:p>
            <a:endParaRPr/>
          </a:p>
        </p:txBody>
      </p:sp>
      <p:sp>
        <p:nvSpPr>
          <p:cNvPr id="276" name="Google Shape;276;p43"/>
          <p:cNvSpPr txBox="1">
            <a:spLocks noGrp="1"/>
          </p:cNvSpPr>
          <p:nvPr>
            <p:ph type="subTitle" idx="5"/>
          </p:nvPr>
        </p:nvSpPr>
        <p:spPr>
          <a:xfrm>
            <a:off x="6316725" y="1763250"/>
            <a:ext cx="1938000" cy="429000"/>
          </a:xfrm>
          <a:prstGeom prst="rect">
            <a:avLst/>
          </a:prstGeom>
        </p:spPr>
        <p:txBody>
          <a:bodyPr spcFirstLastPara="1" wrap="square" lIns="0" tIns="0" rIns="0" bIns="0" anchor="ctr" anchorCtr="0">
            <a:noAutofit/>
          </a:bodyPr>
          <a:lstStyle>
            <a:lvl1pPr lvl="0" rtl="0">
              <a:spcBef>
                <a:spcPts val="0"/>
              </a:spcBef>
              <a:spcAft>
                <a:spcPts val="0"/>
              </a:spcAft>
              <a:buClr>
                <a:schemeClr val="lt1"/>
              </a:buClr>
              <a:buSzPts val="1100"/>
              <a:buNone/>
              <a:defRPr sz="1100" b="1">
                <a:solidFill>
                  <a:schemeClr val="lt1"/>
                </a:solidFill>
              </a:defRPr>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a:endParaRPr/>
          </a:p>
        </p:txBody>
      </p:sp>
      <p:sp>
        <p:nvSpPr>
          <p:cNvPr id="277" name="Google Shape;277;p43"/>
          <p:cNvSpPr txBox="1">
            <a:spLocks noGrp="1"/>
          </p:cNvSpPr>
          <p:nvPr>
            <p:ph type="subTitle" idx="6"/>
          </p:nvPr>
        </p:nvSpPr>
        <p:spPr>
          <a:xfrm>
            <a:off x="6316725" y="2686100"/>
            <a:ext cx="1938000" cy="15837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900"/>
              <a:buNone/>
              <a:defRPr sz="900">
                <a:solidFill>
                  <a:schemeClr val="dk1"/>
                </a:solidFill>
              </a:defRPr>
            </a:lvl1pPr>
            <a:lvl2pPr lvl="1" rtl="0">
              <a:spcBef>
                <a:spcPts val="0"/>
              </a:spcBef>
              <a:spcAft>
                <a:spcPts val="0"/>
              </a:spcAft>
              <a:buClr>
                <a:schemeClr val="dk1"/>
              </a:buClr>
              <a:buSzPts val="1100"/>
              <a:buNone/>
              <a:defRPr sz="1100">
                <a:solidFill>
                  <a:schemeClr val="dk1"/>
                </a:solidFill>
              </a:defRPr>
            </a:lvl2pPr>
            <a:lvl3pPr lvl="2" rtl="0">
              <a:spcBef>
                <a:spcPts val="0"/>
              </a:spcBef>
              <a:spcAft>
                <a:spcPts val="0"/>
              </a:spcAft>
              <a:buClr>
                <a:schemeClr val="dk1"/>
              </a:buClr>
              <a:buSzPts val="1100"/>
              <a:buNone/>
              <a:defRPr sz="1100">
                <a:solidFill>
                  <a:schemeClr val="dk1"/>
                </a:solidFill>
              </a:defRPr>
            </a:lvl3pPr>
            <a:lvl4pPr lvl="3" rtl="0">
              <a:spcBef>
                <a:spcPts val="0"/>
              </a:spcBef>
              <a:spcAft>
                <a:spcPts val="0"/>
              </a:spcAft>
              <a:buClr>
                <a:schemeClr val="dk1"/>
              </a:buClr>
              <a:buSzPts val="1100"/>
              <a:buNone/>
              <a:defRPr sz="1100">
                <a:solidFill>
                  <a:schemeClr val="dk1"/>
                </a:solidFill>
              </a:defRPr>
            </a:lvl4pPr>
            <a:lvl5pPr lvl="4" rtl="0">
              <a:spcBef>
                <a:spcPts val="0"/>
              </a:spcBef>
              <a:spcAft>
                <a:spcPts val="0"/>
              </a:spcAft>
              <a:buClr>
                <a:schemeClr val="dk1"/>
              </a:buClr>
              <a:buSzPts val="1100"/>
              <a:buNone/>
              <a:defRPr sz="1100">
                <a:solidFill>
                  <a:schemeClr val="dk1"/>
                </a:solidFill>
              </a:defRPr>
            </a:lvl5pPr>
            <a:lvl6pPr lvl="5" rtl="0">
              <a:spcBef>
                <a:spcPts val="0"/>
              </a:spcBef>
              <a:spcAft>
                <a:spcPts val="0"/>
              </a:spcAft>
              <a:buClr>
                <a:schemeClr val="dk1"/>
              </a:buClr>
              <a:buSzPts val="1100"/>
              <a:buNone/>
              <a:defRPr sz="1100">
                <a:solidFill>
                  <a:schemeClr val="dk1"/>
                </a:solidFill>
              </a:defRPr>
            </a:lvl6pPr>
            <a:lvl7pPr lvl="6" rtl="0">
              <a:spcBef>
                <a:spcPts val="0"/>
              </a:spcBef>
              <a:spcAft>
                <a:spcPts val="0"/>
              </a:spcAft>
              <a:buClr>
                <a:schemeClr val="dk1"/>
              </a:buClr>
              <a:buSzPts val="1100"/>
              <a:buNone/>
              <a:defRPr sz="1100">
                <a:solidFill>
                  <a:schemeClr val="dk1"/>
                </a:solidFill>
              </a:defRPr>
            </a:lvl7pPr>
            <a:lvl8pPr lvl="7" rtl="0">
              <a:spcBef>
                <a:spcPts val="0"/>
              </a:spcBef>
              <a:spcAft>
                <a:spcPts val="0"/>
              </a:spcAft>
              <a:buClr>
                <a:schemeClr val="dk1"/>
              </a:buClr>
              <a:buSzPts val="1100"/>
              <a:buNone/>
              <a:defRPr sz="1100">
                <a:solidFill>
                  <a:schemeClr val="dk1"/>
                </a:solidFill>
              </a:defRPr>
            </a:lvl8pPr>
            <a:lvl9pPr lvl="8" rtl="0">
              <a:spcBef>
                <a:spcPts val="0"/>
              </a:spcBef>
              <a:spcAft>
                <a:spcPts val="0"/>
              </a:spcAft>
              <a:buClr>
                <a:schemeClr val="dk1"/>
              </a:buClr>
              <a:buSzPts val="1100"/>
              <a:buNone/>
              <a:defRPr sz="1100">
                <a:solidFill>
                  <a:schemeClr val="dk1"/>
                </a:solidFill>
              </a:defRPr>
            </a:lvl9pPr>
          </a:lstStyle>
          <a:p>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Flow Chart 3 (Multi)">
  <p:cSld name="TITLE_ONLY_1_1_1_1_1_1_1_1_1_1_1_1_1_1_1">
    <p:spTree>
      <p:nvGrpSpPr>
        <p:cNvPr id="1" name="Shape 278"/>
        <p:cNvGrpSpPr/>
        <p:nvPr/>
      </p:nvGrpSpPr>
      <p:grpSpPr>
        <a:xfrm>
          <a:off x="0" y="0"/>
          <a:ext cx="0" cy="0"/>
          <a:chOff x="0" y="0"/>
          <a:chExt cx="0" cy="0"/>
        </a:xfrm>
      </p:grpSpPr>
      <p:sp>
        <p:nvSpPr>
          <p:cNvPr id="279" name="Google Shape;279;p44"/>
          <p:cNvSpPr txBox="1">
            <a:spLocks noGrp="1"/>
          </p:cNvSpPr>
          <p:nvPr>
            <p:ph type="title"/>
          </p:nvPr>
        </p:nvSpPr>
        <p:spPr>
          <a:xfrm>
            <a:off x="612600" y="546138"/>
            <a:ext cx="7918800" cy="429000"/>
          </a:xfrm>
          <a:prstGeom prst="rect">
            <a:avLst/>
          </a:prstGeom>
        </p:spPr>
        <p:txBody>
          <a:bodyPr spcFirstLastPara="1" wrap="square" lIns="0" tIns="0" rIns="0" bIns="0"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80" name="Google Shape;280;p44"/>
          <p:cNvSpPr txBox="1"/>
          <p:nvPr/>
        </p:nvSpPr>
        <p:spPr>
          <a:xfrm>
            <a:off x="5650530" y="4747513"/>
            <a:ext cx="3219900" cy="1764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650">
                <a:solidFill>
                  <a:schemeClr val="dk1"/>
                </a:solidFill>
                <a:latin typeface="Open Sans SemiBold"/>
                <a:ea typeface="Open Sans SemiBold"/>
                <a:cs typeface="Open Sans SemiBold"/>
                <a:sym typeface="Open Sans SemiBold"/>
              </a:rPr>
              <a:t>RESTRICTED. CONFIDENTIAL. DO NOT SHARE</a:t>
            </a:r>
            <a:endParaRPr sz="650">
              <a:solidFill>
                <a:schemeClr val="dk1"/>
              </a:solidFill>
              <a:latin typeface="Open Sans SemiBold"/>
              <a:ea typeface="Open Sans SemiBold"/>
              <a:cs typeface="Open Sans SemiBold"/>
              <a:sym typeface="Open Sans SemiBold"/>
            </a:endParaRPr>
          </a:p>
        </p:txBody>
      </p:sp>
      <p:sp>
        <p:nvSpPr>
          <p:cNvPr id="281" name="Google Shape;281;p44"/>
          <p:cNvSpPr txBox="1">
            <a:spLocks noGrp="1"/>
          </p:cNvSpPr>
          <p:nvPr>
            <p:ph type="subTitle" idx="1"/>
          </p:nvPr>
        </p:nvSpPr>
        <p:spPr>
          <a:xfrm>
            <a:off x="980125" y="1763250"/>
            <a:ext cx="1938000" cy="429000"/>
          </a:xfrm>
          <a:prstGeom prst="rect">
            <a:avLst/>
          </a:prstGeom>
        </p:spPr>
        <p:txBody>
          <a:bodyPr spcFirstLastPara="1" wrap="square" lIns="0" tIns="0" rIns="0" bIns="0" anchor="ctr" anchorCtr="0">
            <a:noAutofit/>
          </a:bodyPr>
          <a:lstStyle>
            <a:lvl1pPr lvl="0" rtl="0">
              <a:spcBef>
                <a:spcPts val="0"/>
              </a:spcBef>
              <a:spcAft>
                <a:spcPts val="0"/>
              </a:spcAft>
              <a:buClr>
                <a:schemeClr val="dk1"/>
              </a:buClr>
              <a:buSzPts val="1100"/>
              <a:buNone/>
              <a:defRPr sz="1100" b="1">
                <a:solidFill>
                  <a:schemeClr val="dk1"/>
                </a:solidFill>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282" name="Google Shape;282;p44"/>
          <p:cNvSpPr txBox="1">
            <a:spLocks noGrp="1"/>
          </p:cNvSpPr>
          <p:nvPr>
            <p:ph type="subTitle" idx="2"/>
          </p:nvPr>
        </p:nvSpPr>
        <p:spPr>
          <a:xfrm>
            <a:off x="980125" y="2686100"/>
            <a:ext cx="1938000" cy="15837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900"/>
              <a:buNone/>
              <a:defRPr sz="900">
                <a:solidFill>
                  <a:schemeClr val="dk1"/>
                </a:solidFill>
              </a:defRPr>
            </a:lvl1pPr>
            <a:lvl2pPr lvl="1" rtl="0">
              <a:spcBef>
                <a:spcPts val="0"/>
              </a:spcBef>
              <a:spcAft>
                <a:spcPts val="0"/>
              </a:spcAft>
              <a:buClr>
                <a:schemeClr val="dk1"/>
              </a:buClr>
              <a:buSzPts val="1100"/>
              <a:buNone/>
              <a:defRPr sz="1100">
                <a:solidFill>
                  <a:schemeClr val="dk1"/>
                </a:solidFill>
              </a:defRPr>
            </a:lvl2pPr>
            <a:lvl3pPr lvl="2" rtl="0">
              <a:spcBef>
                <a:spcPts val="0"/>
              </a:spcBef>
              <a:spcAft>
                <a:spcPts val="0"/>
              </a:spcAft>
              <a:buClr>
                <a:schemeClr val="dk1"/>
              </a:buClr>
              <a:buSzPts val="1100"/>
              <a:buNone/>
              <a:defRPr sz="1100">
                <a:solidFill>
                  <a:schemeClr val="dk1"/>
                </a:solidFill>
              </a:defRPr>
            </a:lvl3pPr>
            <a:lvl4pPr lvl="3" rtl="0">
              <a:spcBef>
                <a:spcPts val="0"/>
              </a:spcBef>
              <a:spcAft>
                <a:spcPts val="0"/>
              </a:spcAft>
              <a:buClr>
                <a:schemeClr val="dk1"/>
              </a:buClr>
              <a:buSzPts val="1100"/>
              <a:buNone/>
              <a:defRPr sz="1100">
                <a:solidFill>
                  <a:schemeClr val="dk1"/>
                </a:solidFill>
              </a:defRPr>
            </a:lvl4pPr>
            <a:lvl5pPr lvl="4" rtl="0">
              <a:spcBef>
                <a:spcPts val="0"/>
              </a:spcBef>
              <a:spcAft>
                <a:spcPts val="0"/>
              </a:spcAft>
              <a:buClr>
                <a:schemeClr val="dk1"/>
              </a:buClr>
              <a:buSzPts val="1100"/>
              <a:buNone/>
              <a:defRPr sz="1100">
                <a:solidFill>
                  <a:schemeClr val="dk1"/>
                </a:solidFill>
              </a:defRPr>
            </a:lvl5pPr>
            <a:lvl6pPr lvl="5" rtl="0">
              <a:spcBef>
                <a:spcPts val="0"/>
              </a:spcBef>
              <a:spcAft>
                <a:spcPts val="0"/>
              </a:spcAft>
              <a:buClr>
                <a:schemeClr val="dk1"/>
              </a:buClr>
              <a:buSzPts val="1100"/>
              <a:buNone/>
              <a:defRPr sz="1100">
                <a:solidFill>
                  <a:schemeClr val="dk1"/>
                </a:solidFill>
              </a:defRPr>
            </a:lvl6pPr>
            <a:lvl7pPr lvl="6" rtl="0">
              <a:spcBef>
                <a:spcPts val="0"/>
              </a:spcBef>
              <a:spcAft>
                <a:spcPts val="0"/>
              </a:spcAft>
              <a:buClr>
                <a:schemeClr val="dk1"/>
              </a:buClr>
              <a:buSzPts val="1100"/>
              <a:buNone/>
              <a:defRPr sz="1100">
                <a:solidFill>
                  <a:schemeClr val="dk1"/>
                </a:solidFill>
              </a:defRPr>
            </a:lvl7pPr>
            <a:lvl8pPr lvl="7" rtl="0">
              <a:spcBef>
                <a:spcPts val="0"/>
              </a:spcBef>
              <a:spcAft>
                <a:spcPts val="0"/>
              </a:spcAft>
              <a:buClr>
                <a:schemeClr val="dk1"/>
              </a:buClr>
              <a:buSzPts val="1100"/>
              <a:buNone/>
              <a:defRPr sz="1100">
                <a:solidFill>
                  <a:schemeClr val="dk1"/>
                </a:solidFill>
              </a:defRPr>
            </a:lvl8pPr>
            <a:lvl9pPr lvl="8" rtl="0">
              <a:spcBef>
                <a:spcPts val="0"/>
              </a:spcBef>
              <a:spcAft>
                <a:spcPts val="0"/>
              </a:spcAft>
              <a:buClr>
                <a:schemeClr val="dk1"/>
              </a:buClr>
              <a:buSzPts val="1100"/>
              <a:buNone/>
              <a:defRPr sz="1100">
                <a:solidFill>
                  <a:schemeClr val="dk1"/>
                </a:solidFill>
              </a:defRPr>
            </a:lvl9pPr>
          </a:lstStyle>
          <a:p>
            <a:endParaRPr/>
          </a:p>
        </p:txBody>
      </p:sp>
      <p:pic>
        <p:nvPicPr>
          <p:cNvPr id="283" name="Google Shape;283;p44"/>
          <p:cNvPicPr preferRelativeResize="0"/>
          <p:nvPr/>
        </p:nvPicPr>
        <p:blipFill rotWithShape="1">
          <a:blip r:embed="rId2">
            <a:alphaModFix/>
          </a:blip>
          <a:srcRect b="10"/>
          <a:stretch/>
        </p:blipFill>
        <p:spPr>
          <a:xfrm>
            <a:off x="287600" y="4763627"/>
            <a:ext cx="759701" cy="144175"/>
          </a:xfrm>
          <a:prstGeom prst="rect">
            <a:avLst/>
          </a:prstGeom>
          <a:noFill/>
          <a:ln>
            <a:noFill/>
          </a:ln>
        </p:spPr>
      </p:pic>
      <p:sp>
        <p:nvSpPr>
          <p:cNvPr id="284" name="Google Shape;284;p44"/>
          <p:cNvSpPr txBox="1">
            <a:spLocks noGrp="1"/>
          </p:cNvSpPr>
          <p:nvPr>
            <p:ph type="subTitle" idx="3"/>
          </p:nvPr>
        </p:nvSpPr>
        <p:spPr>
          <a:xfrm>
            <a:off x="3648425" y="1763250"/>
            <a:ext cx="1938000" cy="429000"/>
          </a:xfrm>
          <a:prstGeom prst="rect">
            <a:avLst/>
          </a:prstGeom>
        </p:spPr>
        <p:txBody>
          <a:bodyPr spcFirstLastPara="1" wrap="square" lIns="0" tIns="0" rIns="0" bIns="0" anchor="ctr" anchorCtr="0">
            <a:noAutofit/>
          </a:bodyPr>
          <a:lstStyle>
            <a:lvl1pPr lvl="0" rtl="0">
              <a:spcBef>
                <a:spcPts val="0"/>
              </a:spcBef>
              <a:spcAft>
                <a:spcPts val="0"/>
              </a:spcAft>
              <a:buClr>
                <a:schemeClr val="dk1"/>
              </a:buClr>
              <a:buSzPts val="1100"/>
              <a:buNone/>
              <a:defRPr sz="1100" b="1">
                <a:solidFill>
                  <a:schemeClr val="dk1"/>
                </a:solidFill>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285" name="Google Shape;285;p44"/>
          <p:cNvSpPr txBox="1">
            <a:spLocks noGrp="1"/>
          </p:cNvSpPr>
          <p:nvPr>
            <p:ph type="subTitle" idx="4"/>
          </p:nvPr>
        </p:nvSpPr>
        <p:spPr>
          <a:xfrm>
            <a:off x="3648425" y="2686100"/>
            <a:ext cx="1938000" cy="15837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900"/>
              <a:buNone/>
              <a:defRPr sz="900">
                <a:solidFill>
                  <a:schemeClr val="dk1"/>
                </a:solidFill>
              </a:defRPr>
            </a:lvl1pPr>
            <a:lvl2pPr lvl="1" rtl="0">
              <a:spcBef>
                <a:spcPts val="0"/>
              </a:spcBef>
              <a:spcAft>
                <a:spcPts val="0"/>
              </a:spcAft>
              <a:buClr>
                <a:schemeClr val="dk1"/>
              </a:buClr>
              <a:buSzPts val="1100"/>
              <a:buNone/>
              <a:defRPr sz="1100">
                <a:solidFill>
                  <a:schemeClr val="dk1"/>
                </a:solidFill>
              </a:defRPr>
            </a:lvl2pPr>
            <a:lvl3pPr lvl="2" rtl="0">
              <a:spcBef>
                <a:spcPts val="0"/>
              </a:spcBef>
              <a:spcAft>
                <a:spcPts val="0"/>
              </a:spcAft>
              <a:buClr>
                <a:schemeClr val="dk1"/>
              </a:buClr>
              <a:buSzPts val="1100"/>
              <a:buNone/>
              <a:defRPr sz="1100">
                <a:solidFill>
                  <a:schemeClr val="dk1"/>
                </a:solidFill>
              </a:defRPr>
            </a:lvl3pPr>
            <a:lvl4pPr lvl="3" rtl="0">
              <a:spcBef>
                <a:spcPts val="0"/>
              </a:spcBef>
              <a:spcAft>
                <a:spcPts val="0"/>
              </a:spcAft>
              <a:buClr>
                <a:schemeClr val="dk1"/>
              </a:buClr>
              <a:buSzPts val="1100"/>
              <a:buNone/>
              <a:defRPr sz="1100">
                <a:solidFill>
                  <a:schemeClr val="dk1"/>
                </a:solidFill>
              </a:defRPr>
            </a:lvl4pPr>
            <a:lvl5pPr lvl="4" rtl="0">
              <a:spcBef>
                <a:spcPts val="0"/>
              </a:spcBef>
              <a:spcAft>
                <a:spcPts val="0"/>
              </a:spcAft>
              <a:buClr>
                <a:schemeClr val="dk1"/>
              </a:buClr>
              <a:buSzPts val="1100"/>
              <a:buNone/>
              <a:defRPr sz="1100">
                <a:solidFill>
                  <a:schemeClr val="dk1"/>
                </a:solidFill>
              </a:defRPr>
            </a:lvl5pPr>
            <a:lvl6pPr lvl="5" rtl="0">
              <a:spcBef>
                <a:spcPts val="0"/>
              </a:spcBef>
              <a:spcAft>
                <a:spcPts val="0"/>
              </a:spcAft>
              <a:buClr>
                <a:schemeClr val="dk1"/>
              </a:buClr>
              <a:buSzPts val="1100"/>
              <a:buNone/>
              <a:defRPr sz="1100">
                <a:solidFill>
                  <a:schemeClr val="dk1"/>
                </a:solidFill>
              </a:defRPr>
            </a:lvl6pPr>
            <a:lvl7pPr lvl="6" rtl="0">
              <a:spcBef>
                <a:spcPts val="0"/>
              </a:spcBef>
              <a:spcAft>
                <a:spcPts val="0"/>
              </a:spcAft>
              <a:buClr>
                <a:schemeClr val="dk1"/>
              </a:buClr>
              <a:buSzPts val="1100"/>
              <a:buNone/>
              <a:defRPr sz="1100">
                <a:solidFill>
                  <a:schemeClr val="dk1"/>
                </a:solidFill>
              </a:defRPr>
            </a:lvl7pPr>
            <a:lvl8pPr lvl="7" rtl="0">
              <a:spcBef>
                <a:spcPts val="0"/>
              </a:spcBef>
              <a:spcAft>
                <a:spcPts val="0"/>
              </a:spcAft>
              <a:buClr>
                <a:schemeClr val="dk1"/>
              </a:buClr>
              <a:buSzPts val="1100"/>
              <a:buNone/>
              <a:defRPr sz="1100">
                <a:solidFill>
                  <a:schemeClr val="dk1"/>
                </a:solidFill>
              </a:defRPr>
            </a:lvl8pPr>
            <a:lvl9pPr lvl="8" rtl="0">
              <a:spcBef>
                <a:spcPts val="0"/>
              </a:spcBef>
              <a:spcAft>
                <a:spcPts val="0"/>
              </a:spcAft>
              <a:buClr>
                <a:schemeClr val="dk1"/>
              </a:buClr>
              <a:buSzPts val="1100"/>
              <a:buNone/>
              <a:defRPr sz="1100">
                <a:solidFill>
                  <a:schemeClr val="dk1"/>
                </a:solidFill>
              </a:defRPr>
            </a:lvl9pPr>
          </a:lstStyle>
          <a:p>
            <a:endParaRPr/>
          </a:p>
        </p:txBody>
      </p:sp>
      <p:sp>
        <p:nvSpPr>
          <p:cNvPr id="286" name="Google Shape;286;p44"/>
          <p:cNvSpPr txBox="1">
            <a:spLocks noGrp="1"/>
          </p:cNvSpPr>
          <p:nvPr>
            <p:ph type="subTitle" idx="5"/>
          </p:nvPr>
        </p:nvSpPr>
        <p:spPr>
          <a:xfrm>
            <a:off x="6316725" y="1763250"/>
            <a:ext cx="1938000" cy="429000"/>
          </a:xfrm>
          <a:prstGeom prst="rect">
            <a:avLst/>
          </a:prstGeom>
        </p:spPr>
        <p:txBody>
          <a:bodyPr spcFirstLastPara="1" wrap="square" lIns="0" tIns="0" rIns="0" bIns="0" anchor="ctr" anchorCtr="0">
            <a:noAutofit/>
          </a:bodyPr>
          <a:lstStyle>
            <a:lvl1pPr lvl="0" rtl="0">
              <a:spcBef>
                <a:spcPts val="0"/>
              </a:spcBef>
              <a:spcAft>
                <a:spcPts val="0"/>
              </a:spcAft>
              <a:buClr>
                <a:schemeClr val="dk1"/>
              </a:buClr>
              <a:buSzPts val="1100"/>
              <a:buNone/>
              <a:defRPr sz="1100" b="1">
                <a:solidFill>
                  <a:schemeClr val="dk1"/>
                </a:solidFill>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287" name="Google Shape;287;p44"/>
          <p:cNvSpPr txBox="1">
            <a:spLocks noGrp="1"/>
          </p:cNvSpPr>
          <p:nvPr>
            <p:ph type="subTitle" idx="6"/>
          </p:nvPr>
        </p:nvSpPr>
        <p:spPr>
          <a:xfrm>
            <a:off x="6316725" y="2686100"/>
            <a:ext cx="1938000" cy="15837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900"/>
              <a:buNone/>
              <a:defRPr sz="900">
                <a:solidFill>
                  <a:schemeClr val="dk1"/>
                </a:solidFill>
              </a:defRPr>
            </a:lvl1pPr>
            <a:lvl2pPr lvl="1" rtl="0">
              <a:spcBef>
                <a:spcPts val="0"/>
              </a:spcBef>
              <a:spcAft>
                <a:spcPts val="0"/>
              </a:spcAft>
              <a:buClr>
                <a:schemeClr val="dk1"/>
              </a:buClr>
              <a:buSzPts val="1100"/>
              <a:buNone/>
              <a:defRPr sz="1100">
                <a:solidFill>
                  <a:schemeClr val="dk1"/>
                </a:solidFill>
              </a:defRPr>
            </a:lvl2pPr>
            <a:lvl3pPr lvl="2" rtl="0">
              <a:spcBef>
                <a:spcPts val="0"/>
              </a:spcBef>
              <a:spcAft>
                <a:spcPts val="0"/>
              </a:spcAft>
              <a:buClr>
                <a:schemeClr val="dk1"/>
              </a:buClr>
              <a:buSzPts val="1100"/>
              <a:buNone/>
              <a:defRPr sz="1100">
                <a:solidFill>
                  <a:schemeClr val="dk1"/>
                </a:solidFill>
              </a:defRPr>
            </a:lvl3pPr>
            <a:lvl4pPr lvl="3" rtl="0">
              <a:spcBef>
                <a:spcPts val="0"/>
              </a:spcBef>
              <a:spcAft>
                <a:spcPts val="0"/>
              </a:spcAft>
              <a:buClr>
                <a:schemeClr val="dk1"/>
              </a:buClr>
              <a:buSzPts val="1100"/>
              <a:buNone/>
              <a:defRPr sz="1100">
                <a:solidFill>
                  <a:schemeClr val="dk1"/>
                </a:solidFill>
              </a:defRPr>
            </a:lvl4pPr>
            <a:lvl5pPr lvl="4" rtl="0">
              <a:spcBef>
                <a:spcPts val="0"/>
              </a:spcBef>
              <a:spcAft>
                <a:spcPts val="0"/>
              </a:spcAft>
              <a:buClr>
                <a:schemeClr val="dk1"/>
              </a:buClr>
              <a:buSzPts val="1100"/>
              <a:buNone/>
              <a:defRPr sz="1100">
                <a:solidFill>
                  <a:schemeClr val="dk1"/>
                </a:solidFill>
              </a:defRPr>
            </a:lvl5pPr>
            <a:lvl6pPr lvl="5" rtl="0">
              <a:spcBef>
                <a:spcPts val="0"/>
              </a:spcBef>
              <a:spcAft>
                <a:spcPts val="0"/>
              </a:spcAft>
              <a:buClr>
                <a:schemeClr val="dk1"/>
              </a:buClr>
              <a:buSzPts val="1100"/>
              <a:buNone/>
              <a:defRPr sz="1100">
                <a:solidFill>
                  <a:schemeClr val="dk1"/>
                </a:solidFill>
              </a:defRPr>
            </a:lvl6pPr>
            <a:lvl7pPr lvl="6" rtl="0">
              <a:spcBef>
                <a:spcPts val="0"/>
              </a:spcBef>
              <a:spcAft>
                <a:spcPts val="0"/>
              </a:spcAft>
              <a:buClr>
                <a:schemeClr val="dk1"/>
              </a:buClr>
              <a:buSzPts val="1100"/>
              <a:buNone/>
              <a:defRPr sz="1100">
                <a:solidFill>
                  <a:schemeClr val="dk1"/>
                </a:solidFill>
              </a:defRPr>
            </a:lvl7pPr>
            <a:lvl8pPr lvl="7" rtl="0">
              <a:spcBef>
                <a:spcPts val="0"/>
              </a:spcBef>
              <a:spcAft>
                <a:spcPts val="0"/>
              </a:spcAft>
              <a:buClr>
                <a:schemeClr val="dk1"/>
              </a:buClr>
              <a:buSzPts val="1100"/>
              <a:buNone/>
              <a:defRPr sz="1100">
                <a:solidFill>
                  <a:schemeClr val="dk1"/>
                </a:solidFill>
              </a:defRPr>
            </a:lvl8pPr>
            <a:lvl9pPr lvl="8" rtl="0">
              <a:spcBef>
                <a:spcPts val="0"/>
              </a:spcBef>
              <a:spcAft>
                <a:spcPts val="0"/>
              </a:spcAft>
              <a:buClr>
                <a:schemeClr val="dk1"/>
              </a:buClr>
              <a:buSzPts val="1100"/>
              <a:buNone/>
              <a:defRPr sz="1100">
                <a:solidFill>
                  <a:schemeClr val="dk1"/>
                </a:solidFill>
              </a:defRPr>
            </a:lvl9pPr>
          </a:lstStyle>
          <a:p>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Quote">
  <p:cSld name="BIG_NUMBER_1">
    <p:bg>
      <p:bgPr>
        <a:blipFill>
          <a:blip r:embed="rId2">
            <a:alphaModFix/>
          </a:blip>
          <a:stretch>
            <a:fillRect/>
          </a:stretch>
        </a:blipFill>
        <a:effectLst/>
      </p:bgPr>
    </p:bg>
    <p:spTree>
      <p:nvGrpSpPr>
        <p:cNvPr id="1" name="Shape 288"/>
        <p:cNvGrpSpPr/>
        <p:nvPr/>
      </p:nvGrpSpPr>
      <p:grpSpPr>
        <a:xfrm>
          <a:off x="0" y="0"/>
          <a:ext cx="0" cy="0"/>
          <a:chOff x="0" y="0"/>
          <a:chExt cx="0" cy="0"/>
        </a:xfrm>
      </p:grpSpPr>
      <p:sp>
        <p:nvSpPr>
          <p:cNvPr id="289" name="Google Shape;289;p45"/>
          <p:cNvSpPr txBox="1">
            <a:spLocks noGrp="1"/>
          </p:cNvSpPr>
          <p:nvPr>
            <p:ph type="title"/>
          </p:nvPr>
        </p:nvSpPr>
        <p:spPr>
          <a:xfrm>
            <a:off x="1817875" y="1198515"/>
            <a:ext cx="5477100" cy="1979100"/>
          </a:xfrm>
          <a:prstGeom prst="rect">
            <a:avLst/>
          </a:prstGeom>
        </p:spPr>
        <p:txBody>
          <a:bodyPr spcFirstLastPara="1" wrap="square" lIns="0" tIns="0" rIns="0" bIns="0" anchor="ctr" anchorCtr="0">
            <a:noAutofit/>
          </a:bodyPr>
          <a:lstStyle>
            <a:lvl1pPr lvl="0" rtl="0">
              <a:lnSpc>
                <a:spcPct val="115000"/>
              </a:lnSpc>
              <a:spcBef>
                <a:spcPts val="0"/>
              </a:spcBef>
              <a:spcAft>
                <a:spcPts val="0"/>
              </a:spcAft>
              <a:buClr>
                <a:schemeClr val="lt1"/>
              </a:buClr>
              <a:buSzPts val="2400"/>
              <a:buNone/>
              <a:defRPr sz="2400">
                <a:solidFill>
                  <a:schemeClr val="lt1"/>
                </a:solidFill>
              </a:defRPr>
            </a:lvl1pPr>
            <a:lvl2pPr lvl="1" rtl="0">
              <a:spcBef>
                <a:spcPts val="0"/>
              </a:spcBef>
              <a:spcAft>
                <a:spcPts val="0"/>
              </a:spcAft>
              <a:buSzPts val="2600"/>
              <a:buNone/>
              <a:defRPr sz="2600">
                <a:latin typeface="Open Sans"/>
                <a:ea typeface="Open Sans"/>
                <a:cs typeface="Open Sans"/>
                <a:sym typeface="Open Sans"/>
              </a:defRPr>
            </a:lvl2pPr>
            <a:lvl3pPr lvl="2" rtl="0">
              <a:spcBef>
                <a:spcPts val="0"/>
              </a:spcBef>
              <a:spcAft>
                <a:spcPts val="0"/>
              </a:spcAft>
              <a:buSzPts val="2600"/>
              <a:buNone/>
              <a:defRPr sz="2600">
                <a:latin typeface="Open Sans"/>
                <a:ea typeface="Open Sans"/>
                <a:cs typeface="Open Sans"/>
                <a:sym typeface="Open Sans"/>
              </a:defRPr>
            </a:lvl3pPr>
            <a:lvl4pPr lvl="3" rtl="0">
              <a:spcBef>
                <a:spcPts val="0"/>
              </a:spcBef>
              <a:spcAft>
                <a:spcPts val="0"/>
              </a:spcAft>
              <a:buSzPts val="2600"/>
              <a:buNone/>
              <a:defRPr sz="2600">
                <a:latin typeface="Open Sans"/>
                <a:ea typeface="Open Sans"/>
                <a:cs typeface="Open Sans"/>
                <a:sym typeface="Open Sans"/>
              </a:defRPr>
            </a:lvl4pPr>
            <a:lvl5pPr lvl="4" rtl="0">
              <a:spcBef>
                <a:spcPts val="0"/>
              </a:spcBef>
              <a:spcAft>
                <a:spcPts val="0"/>
              </a:spcAft>
              <a:buSzPts val="2600"/>
              <a:buNone/>
              <a:defRPr sz="2600">
                <a:latin typeface="Open Sans"/>
                <a:ea typeface="Open Sans"/>
                <a:cs typeface="Open Sans"/>
                <a:sym typeface="Open Sans"/>
              </a:defRPr>
            </a:lvl5pPr>
            <a:lvl6pPr lvl="5" rtl="0">
              <a:spcBef>
                <a:spcPts val="0"/>
              </a:spcBef>
              <a:spcAft>
                <a:spcPts val="0"/>
              </a:spcAft>
              <a:buSzPts val="2600"/>
              <a:buNone/>
              <a:defRPr sz="2600">
                <a:latin typeface="Open Sans"/>
                <a:ea typeface="Open Sans"/>
                <a:cs typeface="Open Sans"/>
                <a:sym typeface="Open Sans"/>
              </a:defRPr>
            </a:lvl6pPr>
            <a:lvl7pPr lvl="6" rtl="0">
              <a:spcBef>
                <a:spcPts val="0"/>
              </a:spcBef>
              <a:spcAft>
                <a:spcPts val="0"/>
              </a:spcAft>
              <a:buSzPts val="2600"/>
              <a:buNone/>
              <a:defRPr sz="2600">
                <a:latin typeface="Open Sans"/>
                <a:ea typeface="Open Sans"/>
                <a:cs typeface="Open Sans"/>
                <a:sym typeface="Open Sans"/>
              </a:defRPr>
            </a:lvl7pPr>
            <a:lvl8pPr lvl="7" rtl="0">
              <a:spcBef>
                <a:spcPts val="0"/>
              </a:spcBef>
              <a:spcAft>
                <a:spcPts val="0"/>
              </a:spcAft>
              <a:buSzPts val="2600"/>
              <a:buNone/>
              <a:defRPr sz="2600">
                <a:latin typeface="Open Sans"/>
                <a:ea typeface="Open Sans"/>
                <a:cs typeface="Open Sans"/>
                <a:sym typeface="Open Sans"/>
              </a:defRPr>
            </a:lvl8pPr>
            <a:lvl9pPr lvl="8" rtl="0">
              <a:spcBef>
                <a:spcPts val="0"/>
              </a:spcBef>
              <a:spcAft>
                <a:spcPts val="0"/>
              </a:spcAft>
              <a:buSzPts val="2600"/>
              <a:buNone/>
              <a:defRPr sz="2600">
                <a:latin typeface="Open Sans"/>
                <a:ea typeface="Open Sans"/>
                <a:cs typeface="Open Sans"/>
                <a:sym typeface="Open Sans"/>
              </a:defRPr>
            </a:lvl9pPr>
          </a:lstStyle>
          <a:p>
            <a:endParaRPr/>
          </a:p>
        </p:txBody>
      </p:sp>
      <p:sp>
        <p:nvSpPr>
          <p:cNvPr id="290" name="Google Shape;290;p45"/>
          <p:cNvSpPr txBox="1">
            <a:spLocks noGrp="1"/>
          </p:cNvSpPr>
          <p:nvPr>
            <p:ph type="subTitle" idx="1"/>
          </p:nvPr>
        </p:nvSpPr>
        <p:spPr>
          <a:xfrm>
            <a:off x="1817875" y="3542325"/>
            <a:ext cx="5477100" cy="176400"/>
          </a:xfrm>
          <a:prstGeom prst="rect">
            <a:avLst/>
          </a:prstGeom>
        </p:spPr>
        <p:txBody>
          <a:bodyPr spcFirstLastPara="1" wrap="square" lIns="0" tIns="0" rIns="0" bIns="0" anchor="t" anchorCtr="0">
            <a:noAutofit/>
          </a:bodyPr>
          <a:lstStyle>
            <a:lvl1pPr lvl="0">
              <a:spcBef>
                <a:spcPts val="0"/>
              </a:spcBef>
              <a:spcAft>
                <a:spcPts val="0"/>
              </a:spcAft>
              <a:buClr>
                <a:schemeClr val="lt1"/>
              </a:buClr>
              <a:buSzPts val="1200"/>
              <a:buNone/>
              <a:defRPr sz="1200" b="1">
                <a:solidFill>
                  <a:schemeClr val="lt1"/>
                </a:solidFill>
              </a:defRPr>
            </a:lvl1pPr>
            <a:lvl2pPr lvl="1">
              <a:spcBef>
                <a:spcPts val="0"/>
              </a:spcBef>
              <a:spcAft>
                <a:spcPts val="0"/>
              </a:spcAft>
              <a:buClr>
                <a:schemeClr val="lt1"/>
              </a:buClr>
              <a:buSzPts val="1000"/>
              <a:buNone/>
              <a:defRPr sz="1000" b="1">
                <a:solidFill>
                  <a:schemeClr val="lt1"/>
                </a:solidFill>
              </a:defRPr>
            </a:lvl2pPr>
            <a:lvl3pPr lvl="2">
              <a:spcBef>
                <a:spcPts val="0"/>
              </a:spcBef>
              <a:spcAft>
                <a:spcPts val="0"/>
              </a:spcAft>
              <a:buClr>
                <a:schemeClr val="lt1"/>
              </a:buClr>
              <a:buSzPts val="1000"/>
              <a:buNone/>
              <a:defRPr sz="1000" b="1">
                <a:solidFill>
                  <a:schemeClr val="lt1"/>
                </a:solidFill>
              </a:defRPr>
            </a:lvl3pPr>
            <a:lvl4pPr lvl="3">
              <a:spcBef>
                <a:spcPts val="0"/>
              </a:spcBef>
              <a:spcAft>
                <a:spcPts val="0"/>
              </a:spcAft>
              <a:buClr>
                <a:schemeClr val="lt1"/>
              </a:buClr>
              <a:buSzPts val="1000"/>
              <a:buNone/>
              <a:defRPr sz="1000" b="1">
                <a:solidFill>
                  <a:schemeClr val="lt1"/>
                </a:solidFill>
              </a:defRPr>
            </a:lvl4pPr>
            <a:lvl5pPr lvl="4">
              <a:spcBef>
                <a:spcPts val="0"/>
              </a:spcBef>
              <a:spcAft>
                <a:spcPts val="0"/>
              </a:spcAft>
              <a:buClr>
                <a:schemeClr val="lt1"/>
              </a:buClr>
              <a:buSzPts val="1000"/>
              <a:buNone/>
              <a:defRPr sz="1000" b="1">
                <a:solidFill>
                  <a:schemeClr val="lt1"/>
                </a:solidFill>
              </a:defRPr>
            </a:lvl5pPr>
            <a:lvl6pPr lvl="5">
              <a:spcBef>
                <a:spcPts val="0"/>
              </a:spcBef>
              <a:spcAft>
                <a:spcPts val="0"/>
              </a:spcAft>
              <a:buClr>
                <a:schemeClr val="lt1"/>
              </a:buClr>
              <a:buSzPts val="1000"/>
              <a:buNone/>
              <a:defRPr sz="1000" b="1">
                <a:solidFill>
                  <a:schemeClr val="lt1"/>
                </a:solidFill>
              </a:defRPr>
            </a:lvl6pPr>
            <a:lvl7pPr lvl="6">
              <a:spcBef>
                <a:spcPts val="0"/>
              </a:spcBef>
              <a:spcAft>
                <a:spcPts val="0"/>
              </a:spcAft>
              <a:buClr>
                <a:schemeClr val="lt1"/>
              </a:buClr>
              <a:buSzPts val="1000"/>
              <a:buNone/>
              <a:defRPr sz="1000" b="1">
                <a:solidFill>
                  <a:schemeClr val="lt1"/>
                </a:solidFill>
              </a:defRPr>
            </a:lvl7pPr>
            <a:lvl8pPr lvl="7">
              <a:spcBef>
                <a:spcPts val="0"/>
              </a:spcBef>
              <a:spcAft>
                <a:spcPts val="0"/>
              </a:spcAft>
              <a:buClr>
                <a:schemeClr val="lt1"/>
              </a:buClr>
              <a:buSzPts val="1000"/>
              <a:buNone/>
              <a:defRPr sz="1000" b="1">
                <a:solidFill>
                  <a:schemeClr val="lt1"/>
                </a:solidFill>
              </a:defRPr>
            </a:lvl8pPr>
            <a:lvl9pPr lvl="8">
              <a:spcBef>
                <a:spcPts val="0"/>
              </a:spcBef>
              <a:spcAft>
                <a:spcPts val="0"/>
              </a:spcAft>
              <a:buClr>
                <a:schemeClr val="lt1"/>
              </a:buClr>
              <a:buSzPts val="1000"/>
              <a:buNone/>
              <a:defRPr sz="1000" b="1">
                <a:solidFill>
                  <a:schemeClr val="lt1"/>
                </a:solidFill>
              </a:defRPr>
            </a:lvl9pPr>
          </a:lstStyle>
          <a:p>
            <a:endParaRPr/>
          </a:p>
        </p:txBody>
      </p:sp>
      <p:sp>
        <p:nvSpPr>
          <p:cNvPr id="291" name="Google Shape;291;p45"/>
          <p:cNvSpPr txBox="1"/>
          <p:nvPr/>
        </p:nvSpPr>
        <p:spPr>
          <a:xfrm>
            <a:off x="5650530" y="4747513"/>
            <a:ext cx="3219900" cy="1764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650">
                <a:solidFill>
                  <a:schemeClr val="lt1"/>
                </a:solidFill>
                <a:latin typeface="Open Sans SemiBold"/>
                <a:ea typeface="Open Sans SemiBold"/>
                <a:cs typeface="Open Sans SemiBold"/>
                <a:sym typeface="Open Sans SemiBold"/>
              </a:rPr>
              <a:t>RESTRICTED. CONFIDENTIAL. DO NOT SHARE</a:t>
            </a:r>
            <a:endParaRPr sz="650">
              <a:solidFill>
                <a:schemeClr val="lt1"/>
              </a:solidFill>
              <a:latin typeface="Open Sans SemiBold"/>
              <a:ea typeface="Open Sans SemiBold"/>
              <a:cs typeface="Open Sans SemiBold"/>
              <a:sym typeface="Open Sans SemiBold"/>
            </a:endParaRPr>
          </a:p>
        </p:txBody>
      </p:sp>
      <p:pic>
        <p:nvPicPr>
          <p:cNvPr id="292" name="Google Shape;292;p45"/>
          <p:cNvPicPr preferRelativeResize="0"/>
          <p:nvPr/>
        </p:nvPicPr>
        <p:blipFill rotWithShape="1">
          <a:blip r:embed="rId3">
            <a:alphaModFix/>
          </a:blip>
          <a:srcRect b="10"/>
          <a:stretch/>
        </p:blipFill>
        <p:spPr>
          <a:xfrm>
            <a:off x="287600" y="4763627"/>
            <a:ext cx="759701" cy="144175"/>
          </a:xfrm>
          <a:prstGeom prst="rect">
            <a:avLst/>
          </a:prstGeom>
          <a:noFill/>
          <a:ln>
            <a:noFill/>
          </a:ln>
        </p:spPr>
      </p:pic>
      <p:sp>
        <p:nvSpPr>
          <p:cNvPr id="293" name="Google Shape;293;p45"/>
          <p:cNvSpPr txBox="1">
            <a:spLocks noGrp="1"/>
          </p:cNvSpPr>
          <p:nvPr>
            <p:ph type="subTitle" idx="2"/>
          </p:nvPr>
        </p:nvSpPr>
        <p:spPr>
          <a:xfrm>
            <a:off x="1817875" y="3768575"/>
            <a:ext cx="5477100" cy="176400"/>
          </a:xfrm>
          <a:prstGeom prst="rect">
            <a:avLst/>
          </a:prstGeom>
        </p:spPr>
        <p:txBody>
          <a:bodyPr spcFirstLastPara="1" wrap="square" lIns="0" tIns="0" rIns="0" bIns="0" anchor="t" anchorCtr="0">
            <a:noAutofit/>
          </a:bodyPr>
          <a:lstStyle>
            <a:lvl1pPr lvl="0" rtl="0">
              <a:spcBef>
                <a:spcPts val="0"/>
              </a:spcBef>
              <a:spcAft>
                <a:spcPts val="0"/>
              </a:spcAft>
              <a:buClr>
                <a:schemeClr val="lt1"/>
              </a:buClr>
              <a:buSzPts val="1200"/>
              <a:buNone/>
              <a:defRPr sz="1200">
                <a:solidFill>
                  <a:schemeClr val="lt1"/>
                </a:solidFill>
              </a:defRPr>
            </a:lvl1pPr>
            <a:lvl2pPr lvl="1" rtl="0">
              <a:spcBef>
                <a:spcPts val="0"/>
              </a:spcBef>
              <a:spcAft>
                <a:spcPts val="0"/>
              </a:spcAft>
              <a:buClr>
                <a:schemeClr val="lt1"/>
              </a:buClr>
              <a:buSzPts val="1000"/>
              <a:buNone/>
              <a:defRPr sz="1000">
                <a:solidFill>
                  <a:schemeClr val="lt1"/>
                </a:solidFill>
              </a:defRPr>
            </a:lvl2pPr>
            <a:lvl3pPr lvl="2" rtl="0">
              <a:spcBef>
                <a:spcPts val="0"/>
              </a:spcBef>
              <a:spcAft>
                <a:spcPts val="0"/>
              </a:spcAft>
              <a:buClr>
                <a:schemeClr val="lt1"/>
              </a:buClr>
              <a:buSzPts val="1000"/>
              <a:buNone/>
              <a:defRPr sz="1000">
                <a:solidFill>
                  <a:schemeClr val="lt1"/>
                </a:solidFill>
              </a:defRPr>
            </a:lvl3pPr>
            <a:lvl4pPr lvl="3" rtl="0">
              <a:spcBef>
                <a:spcPts val="0"/>
              </a:spcBef>
              <a:spcAft>
                <a:spcPts val="0"/>
              </a:spcAft>
              <a:buClr>
                <a:schemeClr val="lt1"/>
              </a:buClr>
              <a:buSzPts val="1000"/>
              <a:buNone/>
              <a:defRPr sz="1000">
                <a:solidFill>
                  <a:schemeClr val="lt1"/>
                </a:solidFill>
              </a:defRPr>
            </a:lvl4pPr>
            <a:lvl5pPr lvl="4" rtl="0">
              <a:spcBef>
                <a:spcPts val="0"/>
              </a:spcBef>
              <a:spcAft>
                <a:spcPts val="0"/>
              </a:spcAft>
              <a:buClr>
                <a:schemeClr val="lt1"/>
              </a:buClr>
              <a:buSzPts val="1000"/>
              <a:buNone/>
              <a:defRPr sz="1000">
                <a:solidFill>
                  <a:schemeClr val="lt1"/>
                </a:solidFill>
              </a:defRPr>
            </a:lvl5pPr>
            <a:lvl6pPr lvl="5" rtl="0">
              <a:spcBef>
                <a:spcPts val="0"/>
              </a:spcBef>
              <a:spcAft>
                <a:spcPts val="0"/>
              </a:spcAft>
              <a:buClr>
                <a:schemeClr val="lt1"/>
              </a:buClr>
              <a:buSzPts val="1000"/>
              <a:buNone/>
              <a:defRPr sz="1000">
                <a:solidFill>
                  <a:schemeClr val="lt1"/>
                </a:solidFill>
              </a:defRPr>
            </a:lvl6pPr>
            <a:lvl7pPr lvl="6" rtl="0">
              <a:spcBef>
                <a:spcPts val="0"/>
              </a:spcBef>
              <a:spcAft>
                <a:spcPts val="0"/>
              </a:spcAft>
              <a:buClr>
                <a:schemeClr val="lt1"/>
              </a:buClr>
              <a:buSzPts val="1000"/>
              <a:buNone/>
              <a:defRPr sz="1000">
                <a:solidFill>
                  <a:schemeClr val="lt1"/>
                </a:solidFill>
              </a:defRPr>
            </a:lvl7pPr>
            <a:lvl8pPr lvl="7" rtl="0">
              <a:spcBef>
                <a:spcPts val="0"/>
              </a:spcBef>
              <a:spcAft>
                <a:spcPts val="0"/>
              </a:spcAft>
              <a:buClr>
                <a:schemeClr val="lt1"/>
              </a:buClr>
              <a:buSzPts val="1000"/>
              <a:buNone/>
              <a:defRPr sz="1000">
                <a:solidFill>
                  <a:schemeClr val="lt1"/>
                </a:solidFill>
              </a:defRPr>
            </a:lvl8pPr>
            <a:lvl9pPr lvl="8" rtl="0">
              <a:spcBef>
                <a:spcPts val="0"/>
              </a:spcBef>
              <a:spcAft>
                <a:spcPts val="0"/>
              </a:spcAft>
              <a:buClr>
                <a:schemeClr val="lt1"/>
              </a:buClr>
              <a:buSzPts val="1000"/>
              <a:buNone/>
              <a:defRPr sz="1000">
                <a:solidFill>
                  <a:schemeClr val="lt1"/>
                </a:solidFill>
              </a:defRPr>
            </a:lvl9pPr>
          </a:lstStyle>
          <a:p>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Stat - Single">
  <p:cSld name="BIG_NUMBER_1_1">
    <p:bg>
      <p:bgPr>
        <a:blipFill>
          <a:blip r:embed="rId2">
            <a:alphaModFix/>
          </a:blip>
          <a:stretch>
            <a:fillRect/>
          </a:stretch>
        </a:blipFill>
        <a:effectLst/>
      </p:bgPr>
    </p:bg>
    <p:spTree>
      <p:nvGrpSpPr>
        <p:cNvPr id="1" name="Shape 294"/>
        <p:cNvGrpSpPr/>
        <p:nvPr/>
      </p:nvGrpSpPr>
      <p:grpSpPr>
        <a:xfrm>
          <a:off x="0" y="0"/>
          <a:ext cx="0" cy="0"/>
          <a:chOff x="0" y="0"/>
          <a:chExt cx="0" cy="0"/>
        </a:xfrm>
      </p:grpSpPr>
      <p:sp>
        <p:nvSpPr>
          <p:cNvPr id="295" name="Google Shape;295;p46"/>
          <p:cNvSpPr txBox="1"/>
          <p:nvPr/>
        </p:nvSpPr>
        <p:spPr>
          <a:xfrm>
            <a:off x="5650530" y="4747513"/>
            <a:ext cx="3219900" cy="1764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650">
                <a:solidFill>
                  <a:schemeClr val="lt1"/>
                </a:solidFill>
                <a:latin typeface="Open Sans SemiBold"/>
                <a:ea typeface="Open Sans SemiBold"/>
                <a:cs typeface="Open Sans SemiBold"/>
                <a:sym typeface="Open Sans SemiBold"/>
              </a:rPr>
              <a:t>RESTRICTED. CONFIDENTIAL. DO NOT SHARE</a:t>
            </a:r>
            <a:endParaRPr sz="650">
              <a:solidFill>
                <a:schemeClr val="lt1"/>
              </a:solidFill>
              <a:latin typeface="Open Sans SemiBold"/>
              <a:ea typeface="Open Sans SemiBold"/>
              <a:cs typeface="Open Sans SemiBold"/>
              <a:sym typeface="Open Sans SemiBold"/>
            </a:endParaRPr>
          </a:p>
        </p:txBody>
      </p:sp>
      <p:pic>
        <p:nvPicPr>
          <p:cNvPr id="296" name="Google Shape;296;p46"/>
          <p:cNvPicPr preferRelativeResize="0"/>
          <p:nvPr/>
        </p:nvPicPr>
        <p:blipFill rotWithShape="1">
          <a:blip r:embed="rId3">
            <a:alphaModFix/>
          </a:blip>
          <a:srcRect b="10"/>
          <a:stretch/>
        </p:blipFill>
        <p:spPr>
          <a:xfrm>
            <a:off x="287600" y="4763627"/>
            <a:ext cx="759701" cy="144175"/>
          </a:xfrm>
          <a:prstGeom prst="rect">
            <a:avLst/>
          </a:prstGeom>
          <a:noFill/>
          <a:ln>
            <a:noFill/>
          </a:ln>
        </p:spPr>
      </p:pic>
      <p:sp>
        <p:nvSpPr>
          <p:cNvPr id="297" name="Google Shape;297;p46"/>
          <p:cNvSpPr txBox="1">
            <a:spLocks noGrp="1"/>
          </p:cNvSpPr>
          <p:nvPr>
            <p:ph type="title"/>
          </p:nvPr>
        </p:nvSpPr>
        <p:spPr>
          <a:xfrm>
            <a:off x="1373150" y="546150"/>
            <a:ext cx="6397800" cy="811500"/>
          </a:xfrm>
          <a:prstGeom prst="rect">
            <a:avLst/>
          </a:prstGeom>
        </p:spPr>
        <p:txBody>
          <a:bodyPr spcFirstLastPara="1" wrap="square" lIns="0" tIns="0" rIns="0" bIns="0" anchor="ctr" anchorCtr="0">
            <a:noAutofit/>
          </a:bodyPr>
          <a:lstStyle>
            <a:lvl1pPr lvl="0" algn="ctr" rtl="0">
              <a:spcBef>
                <a:spcPts val="0"/>
              </a:spcBef>
              <a:spcAft>
                <a:spcPts val="0"/>
              </a:spcAft>
              <a:buClr>
                <a:schemeClr val="lt1"/>
              </a:buClr>
              <a:buSzPts val="2800"/>
              <a:buNone/>
              <a:defRPr>
                <a:solidFill>
                  <a:schemeClr val="lt1"/>
                </a:solidFill>
              </a:defRPr>
            </a:lvl1pPr>
            <a:lvl2pPr lvl="1" algn="ctr" rtl="0">
              <a:spcBef>
                <a:spcPts val="0"/>
              </a:spcBef>
              <a:spcAft>
                <a:spcPts val="0"/>
              </a:spcAft>
              <a:buClr>
                <a:schemeClr val="lt1"/>
              </a:buClr>
              <a:buSzPts val="2800"/>
              <a:buNone/>
              <a:defRPr>
                <a:solidFill>
                  <a:schemeClr val="lt1"/>
                </a:solidFill>
              </a:defRPr>
            </a:lvl2pPr>
            <a:lvl3pPr lvl="2" algn="ctr" rtl="0">
              <a:spcBef>
                <a:spcPts val="0"/>
              </a:spcBef>
              <a:spcAft>
                <a:spcPts val="0"/>
              </a:spcAft>
              <a:buClr>
                <a:schemeClr val="lt1"/>
              </a:buClr>
              <a:buSzPts val="2800"/>
              <a:buNone/>
              <a:defRPr>
                <a:solidFill>
                  <a:schemeClr val="lt1"/>
                </a:solidFill>
              </a:defRPr>
            </a:lvl3pPr>
            <a:lvl4pPr lvl="3" algn="ctr" rtl="0">
              <a:spcBef>
                <a:spcPts val="0"/>
              </a:spcBef>
              <a:spcAft>
                <a:spcPts val="0"/>
              </a:spcAft>
              <a:buClr>
                <a:schemeClr val="lt1"/>
              </a:buClr>
              <a:buSzPts val="2800"/>
              <a:buNone/>
              <a:defRPr>
                <a:solidFill>
                  <a:schemeClr val="lt1"/>
                </a:solidFill>
              </a:defRPr>
            </a:lvl4pPr>
            <a:lvl5pPr lvl="4" algn="ctr" rtl="0">
              <a:spcBef>
                <a:spcPts val="0"/>
              </a:spcBef>
              <a:spcAft>
                <a:spcPts val="0"/>
              </a:spcAft>
              <a:buClr>
                <a:schemeClr val="lt1"/>
              </a:buClr>
              <a:buSzPts val="2800"/>
              <a:buNone/>
              <a:defRPr>
                <a:solidFill>
                  <a:schemeClr val="lt1"/>
                </a:solidFill>
              </a:defRPr>
            </a:lvl5pPr>
            <a:lvl6pPr lvl="5" algn="ctr" rtl="0">
              <a:spcBef>
                <a:spcPts val="0"/>
              </a:spcBef>
              <a:spcAft>
                <a:spcPts val="0"/>
              </a:spcAft>
              <a:buClr>
                <a:schemeClr val="lt1"/>
              </a:buClr>
              <a:buSzPts val="2800"/>
              <a:buNone/>
              <a:defRPr>
                <a:solidFill>
                  <a:schemeClr val="lt1"/>
                </a:solidFill>
              </a:defRPr>
            </a:lvl6pPr>
            <a:lvl7pPr lvl="6" algn="ctr" rtl="0">
              <a:spcBef>
                <a:spcPts val="0"/>
              </a:spcBef>
              <a:spcAft>
                <a:spcPts val="0"/>
              </a:spcAft>
              <a:buClr>
                <a:schemeClr val="lt1"/>
              </a:buClr>
              <a:buSzPts val="2800"/>
              <a:buNone/>
              <a:defRPr>
                <a:solidFill>
                  <a:schemeClr val="lt1"/>
                </a:solidFill>
              </a:defRPr>
            </a:lvl7pPr>
            <a:lvl8pPr lvl="7" algn="ctr" rtl="0">
              <a:spcBef>
                <a:spcPts val="0"/>
              </a:spcBef>
              <a:spcAft>
                <a:spcPts val="0"/>
              </a:spcAft>
              <a:buClr>
                <a:schemeClr val="lt1"/>
              </a:buClr>
              <a:buSzPts val="2800"/>
              <a:buNone/>
              <a:defRPr>
                <a:solidFill>
                  <a:schemeClr val="lt1"/>
                </a:solidFill>
              </a:defRPr>
            </a:lvl8pPr>
            <a:lvl9pPr lvl="8" algn="ctr"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Stat - 3">
  <p:cSld name="BIG_NUMBER_1_1_1">
    <p:bg>
      <p:bgPr>
        <a:blipFill>
          <a:blip r:embed="rId2">
            <a:alphaModFix/>
          </a:blip>
          <a:stretch>
            <a:fillRect/>
          </a:stretch>
        </a:blipFill>
        <a:effectLst/>
      </p:bgPr>
    </p:bg>
    <p:spTree>
      <p:nvGrpSpPr>
        <p:cNvPr id="1" name="Shape 298"/>
        <p:cNvGrpSpPr/>
        <p:nvPr/>
      </p:nvGrpSpPr>
      <p:grpSpPr>
        <a:xfrm>
          <a:off x="0" y="0"/>
          <a:ext cx="0" cy="0"/>
          <a:chOff x="0" y="0"/>
          <a:chExt cx="0" cy="0"/>
        </a:xfrm>
      </p:grpSpPr>
      <p:sp>
        <p:nvSpPr>
          <p:cNvPr id="299" name="Google Shape;299;p47"/>
          <p:cNvSpPr txBox="1"/>
          <p:nvPr/>
        </p:nvSpPr>
        <p:spPr>
          <a:xfrm>
            <a:off x="5650530" y="4747513"/>
            <a:ext cx="3219900" cy="1764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650">
                <a:solidFill>
                  <a:schemeClr val="lt1"/>
                </a:solidFill>
                <a:latin typeface="Open Sans SemiBold"/>
                <a:ea typeface="Open Sans SemiBold"/>
                <a:cs typeface="Open Sans SemiBold"/>
                <a:sym typeface="Open Sans SemiBold"/>
              </a:rPr>
              <a:t>RESTRICTED. CONFIDENTIAL. DO NOT SHARE</a:t>
            </a:r>
            <a:endParaRPr sz="650">
              <a:solidFill>
                <a:schemeClr val="lt1"/>
              </a:solidFill>
              <a:latin typeface="Open Sans SemiBold"/>
              <a:ea typeface="Open Sans SemiBold"/>
              <a:cs typeface="Open Sans SemiBold"/>
              <a:sym typeface="Open Sans SemiBold"/>
            </a:endParaRPr>
          </a:p>
        </p:txBody>
      </p:sp>
      <p:pic>
        <p:nvPicPr>
          <p:cNvPr id="300" name="Google Shape;300;p47"/>
          <p:cNvPicPr preferRelativeResize="0"/>
          <p:nvPr/>
        </p:nvPicPr>
        <p:blipFill rotWithShape="1">
          <a:blip r:embed="rId3">
            <a:alphaModFix/>
          </a:blip>
          <a:srcRect b="10"/>
          <a:stretch/>
        </p:blipFill>
        <p:spPr>
          <a:xfrm>
            <a:off x="287600" y="4763627"/>
            <a:ext cx="759701" cy="144175"/>
          </a:xfrm>
          <a:prstGeom prst="rect">
            <a:avLst/>
          </a:prstGeom>
          <a:noFill/>
          <a:ln>
            <a:noFill/>
          </a:ln>
        </p:spPr>
      </p:pic>
      <p:sp>
        <p:nvSpPr>
          <p:cNvPr id="301" name="Google Shape;301;p47"/>
          <p:cNvSpPr txBox="1">
            <a:spLocks noGrp="1"/>
          </p:cNvSpPr>
          <p:nvPr>
            <p:ph type="title"/>
          </p:nvPr>
        </p:nvSpPr>
        <p:spPr>
          <a:xfrm>
            <a:off x="612600" y="1357550"/>
            <a:ext cx="3819000" cy="2428500"/>
          </a:xfrm>
          <a:prstGeom prst="rect">
            <a:avLst/>
          </a:prstGeom>
        </p:spPr>
        <p:txBody>
          <a:bodyPr spcFirstLastPara="1" wrap="square" lIns="0" tIns="0" rIns="0" bIns="0" anchor="ctr" anchorCtr="0">
            <a:noAutofit/>
          </a:bodyPr>
          <a:lstStyle>
            <a:lvl1pPr lvl="0" rtl="0">
              <a:spcBef>
                <a:spcPts val="0"/>
              </a:spcBef>
              <a:spcAft>
                <a:spcPts val="0"/>
              </a:spcAft>
              <a:buClr>
                <a:schemeClr val="lt1"/>
              </a:buClr>
              <a:buSzPts val="2400"/>
              <a:buNone/>
              <a:defRPr sz="2400">
                <a:solidFill>
                  <a:schemeClr val="lt1"/>
                </a:solidFill>
              </a:defRPr>
            </a:lvl1pPr>
            <a:lvl2pPr lvl="1" rtl="0">
              <a:spcBef>
                <a:spcPts val="0"/>
              </a:spcBef>
              <a:spcAft>
                <a:spcPts val="0"/>
              </a:spcAft>
              <a:buClr>
                <a:schemeClr val="lt1"/>
              </a:buClr>
              <a:buSzPts val="2400"/>
              <a:buNone/>
              <a:defRPr sz="2400">
                <a:solidFill>
                  <a:schemeClr val="lt1"/>
                </a:solidFill>
              </a:defRPr>
            </a:lvl2pPr>
            <a:lvl3pPr lvl="2" rtl="0">
              <a:spcBef>
                <a:spcPts val="0"/>
              </a:spcBef>
              <a:spcAft>
                <a:spcPts val="0"/>
              </a:spcAft>
              <a:buClr>
                <a:schemeClr val="lt1"/>
              </a:buClr>
              <a:buSzPts val="2400"/>
              <a:buNone/>
              <a:defRPr sz="2400">
                <a:solidFill>
                  <a:schemeClr val="lt1"/>
                </a:solidFill>
              </a:defRPr>
            </a:lvl3pPr>
            <a:lvl4pPr lvl="3" rtl="0">
              <a:spcBef>
                <a:spcPts val="0"/>
              </a:spcBef>
              <a:spcAft>
                <a:spcPts val="0"/>
              </a:spcAft>
              <a:buClr>
                <a:schemeClr val="lt1"/>
              </a:buClr>
              <a:buSzPts val="2400"/>
              <a:buNone/>
              <a:defRPr sz="2400">
                <a:solidFill>
                  <a:schemeClr val="lt1"/>
                </a:solidFill>
              </a:defRPr>
            </a:lvl4pPr>
            <a:lvl5pPr lvl="4" rtl="0">
              <a:spcBef>
                <a:spcPts val="0"/>
              </a:spcBef>
              <a:spcAft>
                <a:spcPts val="0"/>
              </a:spcAft>
              <a:buClr>
                <a:schemeClr val="lt1"/>
              </a:buClr>
              <a:buSzPts val="2400"/>
              <a:buNone/>
              <a:defRPr sz="2400">
                <a:solidFill>
                  <a:schemeClr val="lt1"/>
                </a:solidFill>
              </a:defRPr>
            </a:lvl5pPr>
            <a:lvl6pPr lvl="5" rtl="0">
              <a:spcBef>
                <a:spcPts val="0"/>
              </a:spcBef>
              <a:spcAft>
                <a:spcPts val="0"/>
              </a:spcAft>
              <a:buClr>
                <a:schemeClr val="lt1"/>
              </a:buClr>
              <a:buSzPts val="2400"/>
              <a:buNone/>
              <a:defRPr sz="2400">
                <a:solidFill>
                  <a:schemeClr val="lt1"/>
                </a:solidFill>
              </a:defRPr>
            </a:lvl6pPr>
            <a:lvl7pPr lvl="6" rtl="0">
              <a:spcBef>
                <a:spcPts val="0"/>
              </a:spcBef>
              <a:spcAft>
                <a:spcPts val="0"/>
              </a:spcAft>
              <a:buClr>
                <a:schemeClr val="lt1"/>
              </a:buClr>
              <a:buSzPts val="2400"/>
              <a:buNone/>
              <a:defRPr sz="2400">
                <a:solidFill>
                  <a:schemeClr val="lt1"/>
                </a:solidFill>
              </a:defRPr>
            </a:lvl7pPr>
            <a:lvl8pPr lvl="7" rtl="0">
              <a:spcBef>
                <a:spcPts val="0"/>
              </a:spcBef>
              <a:spcAft>
                <a:spcPts val="0"/>
              </a:spcAft>
              <a:buClr>
                <a:schemeClr val="lt1"/>
              </a:buClr>
              <a:buSzPts val="2400"/>
              <a:buNone/>
              <a:defRPr sz="2400">
                <a:solidFill>
                  <a:schemeClr val="lt1"/>
                </a:solidFill>
              </a:defRPr>
            </a:lvl8pPr>
            <a:lvl9pPr lvl="8" rtl="0">
              <a:spcBef>
                <a:spcPts val="0"/>
              </a:spcBef>
              <a:spcAft>
                <a:spcPts val="0"/>
              </a:spcAft>
              <a:buClr>
                <a:schemeClr val="lt1"/>
              </a:buClr>
              <a:buSzPts val="2400"/>
              <a:buNone/>
              <a:defRPr sz="2400">
                <a:solidFill>
                  <a:schemeClr val="lt1"/>
                </a:solidFill>
              </a:defRPr>
            </a:lvl9pPr>
          </a:lstStyle>
          <a:p>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02"/>
        <p:cNvGrpSpPr/>
        <p:nvPr/>
      </p:nvGrpSpPr>
      <p:grpSpPr>
        <a:xfrm>
          <a:off x="0" y="0"/>
          <a:ext cx="0" cy="0"/>
          <a:chOff x="0" y="0"/>
          <a:chExt cx="0" cy="0"/>
        </a:xfrm>
      </p:grpSpPr>
      <p:sp>
        <p:nvSpPr>
          <p:cNvPr id="303" name="Google Shape;303;p48"/>
          <p:cNvSpPr txBox="1"/>
          <p:nvPr/>
        </p:nvSpPr>
        <p:spPr>
          <a:xfrm>
            <a:off x="5650530" y="4747513"/>
            <a:ext cx="3219900" cy="1764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650">
                <a:solidFill>
                  <a:schemeClr val="dk1"/>
                </a:solidFill>
                <a:latin typeface="Open Sans SemiBold"/>
                <a:ea typeface="Open Sans SemiBold"/>
                <a:cs typeface="Open Sans SemiBold"/>
                <a:sym typeface="Open Sans SemiBold"/>
              </a:rPr>
              <a:t>RESTRICTED. CONFIDENTIAL. DO NOT SHARE</a:t>
            </a:r>
            <a:endParaRPr sz="650">
              <a:solidFill>
                <a:schemeClr val="dk1"/>
              </a:solidFill>
              <a:latin typeface="Open Sans SemiBold"/>
              <a:ea typeface="Open Sans SemiBold"/>
              <a:cs typeface="Open Sans SemiBold"/>
              <a:sym typeface="Open Sans SemiBold"/>
            </a:endParaRPr>
          </a:p>
        </p:txBody>
      </p:sp>
      <p:pic>
        <p:nvPicPr>
          <p:cNvPr id="304" name="Google Shape;304;p48"/>
          <p:cNvPicPr preferRelativeResize="0"/>
          <p:nvPr/>
        </p:nvPicPr>
        <p:blipFill rotWithShape="1">
          <a:blip r:embed="rId2">
            <a:alphaModFix/>
          </a:blip>
          <a:srcRect b="10"/>
          <a:stretch/>
        </p:blipFill>
        <p:spPr>
          <a:xfrm>
            <a:off x="287600" y="4763627"/>
            <a:ext cx="759701" cy="144175"/>
          </a:xfrm>
          <a:prstGeom prst="rect">
            <a:avLst/>
          </a:prstGeom>
          <a:noFill/>
          <a:ln>
            <a:noFill/>
          </a:ln>
        </p:spPr>
      </p:pic>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Blank (Dark)">
  <p:cSld name="BLANK_1">
    <p:bg>
      <p:bgPr>
        <a:solidFill>
          <a:schemeClr val="dk2"/>
        </a:solidFill>
        <a:effectLst/>
      </p:bgPr>
    </p:bg>
    <p:spTree>
      <p:nvGrpSpPr>
        <p:cNvPr id="1" name="Shape 305"/>
        <p:cNvGrpSpPr/>
        <p:nvPr/>
      </p:nvGrpSpPr>
      <p:grpSpPr>
        <a:xfrm>
          <a:off x="0" y="0"/>
          <a:ext cx="0" cy="0"/>
          <a:chOff x="0" y="0"/>
          <a:chExt cx="0" cy="0"/>
        </a:xfrm>
      </p:grpSpPr>
      <p:sp>
        <p:nvSpPr>
          <p:cNvPr id="306" name="Google Shape;306;p49"/>
          <p:cNvSpPr txBox="1"/>
          <p:nvPr/>
        </p:nvSpPr>
        <p:spPr>
          <a:xfrm>
            <a:off x="5650530" y="4747513"/>
            <a:ext cx="3219900" cy="1764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650">
                <a:solidFill>
                  <a:schemeClr val="lt1"/>
                </a:solidFill>
                <a:latin typeface="Open Sans SemiBold"/>
                <a:ea typeface="Open Sans SemiBold"/>
                <a:cs typeface="Open Sans SemiBold"/>
                <a:sym typeface="Open Sans SemiBold"/>
              </a:rPr>
              <a:t>RESTRICTED. CONFIDENTIAL. DO NOT SHARE</a:t>
            </a:r>
            <a:endParaRPr sz="650">
              <a:solidFill>
                <a:schemeClr val="lt1"/>
              </a:solidFill>
              <a:latin typeface="Open Sans SemiBold"/>
              <a:ea typeface="Open Sans SemiBold"/>
              <a:cs typeface="Open Sans SemiBold"/>
              <a:sym typeface="Open Sans SemiBold"/>
            </a:endParaRPr>
          </a:p>
        </p:txBody>
      </p:sp>
      <p:pic>
        <p:nvPicPr>
          <p:cNvPr id="307" name="Google Shape;307;p49"/>
          <p:cNvPicPr preferRelativeResize="0"/>
          <p:nvPr/>
        </p:nvPicPr>
        <p:blipFill rotWithShape="1">
          <a:blip r:embed="rId2">
            <a:alphaModFix/>
          </a:blip>
          <a:srcRect b="10"/>
          <a:stretch/>
        </p:blipFill>
        <p:spPr>
          <a:xfrm>
            <a:off x="287600" y="4763627"/>
            <a:ext cx="759701" cy="144175"/>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ver - Illustration">
  <p:cSld name="TITLE_1_1">
    <p:bg>
      <p:bgPr>
        <a:blipFill>
          <a:blip r:embed="rId2">
            <a:alphaModFix/>
          </a:blip>
          <a:stretch>
            <a:fillRect/>
          </a:stretch>
        </a:blipFill>
        <a:effectLst/>
      </p:bgPr>
    </p:bg>
    <p:spTree>
      <p:nvGrpSpPr>
        <p:cNvPr id="1" name="Shape 33"/>
        <p:cNvGrpSpPr/>
        <p:nvPr/>
      </p:nvGrpSpPr>
      <p:grpSpPr>
        <a:xfrm>
          <a:off x="0" y="0"/>
          <a:ext cx="0" cy="0"/>
          <a:chOff x="0" y="0"/>
          <a:chExt cx="0" cy="0"/>
        </a:xfrm>
      </p:grpSpPr>
      <p:sp>
        <p:nvSpPr>
          <p:cNvPr id="34" name="Google Shape;34;p6"/>
          <p:cNvSpPr txBox="1">
            <a:spLocks noGrp="1"/>
          </p:cNvSpPr>
          <p:nvPr>
            <p:ph type="ctrTitle"/>
          </p:nvPr>
        </p:nvSpPr>
        <p:spPr>
          <a:xfrm>
            <a:off x="612600" y="1292675"/>
            <a:ext cx="4011300" cy="1239900"/>
          </a:xfrm>
          <a:prstGeom prst="rect">
            <a:avLst/>
          </a:prstGeom>
        </p:spPr>
        <p:txBody>
          <a:bodyPr spcFirstLastPara="1" wrap="square" lIns="0" tIns="0" rIns="0" bIns="0" anchor="ctr" anchorCtr="0">
            <a:noAutofit/>
          </a:bodyPr>
          <a:lstStyle>
            <a:lvl1pPr lvl="0" rtl="0">
              <a:spcBef>
                <a:spcPts val="0"/>
              </a:spcBef>
              <a:spcAft>
                <a:spcPts val="0"/>
              </a:spcAft>
              <a:buSzPts val="3800"/>
              <a:buFont typeface="Open Sans Light"/>
              <a:buNone/>
              <a:defRPr sz="3800">
                <a:latin typeface="Open Sans Light"/>
                <a:ea typeface="Open Sans Light"/>
                <a:cs typeface="Open Sans Light"/>
                <a:sym typeface="Open Sans Light"/>
              </a:defRPr>
            </a:lvl1pPr>
            <a:lvl2pPr lvl="1" rtl="0">
              <a:spcBef>
                <a:spcPts val="0"/>
              </a:spcBef>
              <a:spcAft>
                <a:spcPts val="0"/>
              </a:spcAft>
              <a:buSzPts val="5000"/>
              <a:buFont typeface="Open Sans Light"/>
              <a:buNone/>
              <a:defRPr sz="5000">
                <a:latin typeface="Open Sans Light"/>
                <a:ea typeface="Open Sans Light"/>
                <a:cs typeface="Open Sans Light"/>
                <a:sym typeface="Open Sans Light"/>
              </a:defRPr>
            </a:lvl2pPr>
            <a:lvl3pPr lvl="2" rtl="0">
              <a:spcBef>
                <a:spcPts val="0"/>
              </a:spcBef>
              <a:spcAft>
                <a:spcPts val="0"/>
              </a:spcAft>
              <a:buSzPts val="5000"/>
              <a:buFont typeface="Open Sans Light"/>
              <a:buNone/>
              <a:defRPr sz="5000">
                <a:latin typeface="Open Sans Light"/>
                <a:ea typeface="Open Sans Light"/>
                <a:cs typeface="Open Sans Light"/>
                <a:sym typeface="Open Sans Light"/>
              </a:defRPr>
            </a:lvl3pPr>
            <a:lvl4pPr lvl="3" rtl="0">
              <a:spcBef>
                <a:spcPts val="0"/>
              </a:spcBef>
              <a:spcAft>
                <a:spcPts val="0"/>
              </a:spcAft>
              <a:buSzPts val="5000"/>
              <a:buFont typeface="Open Sans Light"/>
              <a:buNone/>
              <a:defRPr sz="5000">
                <a:latin typeface="Open Sans Light"/>
                <a:ea typeface="Open Sans Light"/>
                <a:cs typeface="Open Sans Light"/>
                <a:sym typeface="Open Sans Light"/>
              </a:defRPr>
            </a:lvl4pPr>
            <a:lvl5pPr lvl="4" rtl="0">
              <a:spcBef>
                <a:spcPts val="0"/>
              </a:spcBef>
              <a:spcAft>
                <a:spcPts val="0"/>
              </a:spcAft>
              <a:buSzPts val="5000"/>
              <a:buFont typeface="Open Sans Light"/>
              <a:buNone/>
              <a:defRPr sz="5000">
                <a:latin typeface="Open Sans Light"/>
                <a:ea typeface="Open Sans Light"/>
                <a:cs typeface="Open Sans Light"/>
                <a:sym typeface="Open Sans Light"/>
              </a:defRPr>
            </a:lvl5pPr>
            <a:lvl6pPr lvl="5" rtl="0">
              <a:spcBef>
                <a:spcPts val="0"/>
              </a:spcBef>
              <a:spcAft>
                <a:spcPts val="0"/>
              </a:spcAft>
              <a:buSzPts val="5000"/>
              <a:buFont typeface="Open Sans Light"/>
              <a:buNone/>
              <a:defRPr sz="5000">
                <a:latin typeface="Open Sans Light"/>
                <a:ea typeface="Open Sans Light"/>
                <a:cs typeface="Open Sans Light"/>
                <a:sym typeface="Open Sans Light"/>
              </a:defRPr>
            </a:lvl6pPr>
            <a:lvl7pPr lvl="6" rtl="0">
              <a:spcBef>
                <a:spcPts val="0"/>
              </a:spcBef>
              <a:spcAft>
                <a:spcPts val="0"/>
              </a:spcAft>
              <a:buSzPts val="5000"/>
              <a:buFont typeface="Open Sans Light"/>
              <a:buNone/>
              <a:defRPr sz="5000">
                <a:latin typeface="Open Sans Light"/>
                <a:ea typeface="Open Sans Light"/>
                <a:cs typeface="Open Sans Light"/>
                <a:sym typeface="Open Sans Light"/>
              </a:defRPr>
            </a:lvl7pPr>
            <a:lvl8pPr lvl="7" rtl="0">
              <a:spcBef>
                <a:spcPts val="0"/>
              </a:spcBef>
              <a:spcAft>
                <a:spcPts val="0"/>
              </a:spcAft>
              <a:buSzPts val="5000"/>
              <a:buFont typeface="Open Sans Light"/>
              <a:buNone/>
              <a:defRPr sz="5000">
                <a:latin typeface="Open Sans Light"/>
                <a:ea typeface="Open Sans Light"/>
                <a:cs typeface="Open Sans Light"/>
                <a:sym typeface="Open Sans Light"/>
              </a:defRPr>
            </a:lvl8pPr>
            <a:lvl9pPr lvl="8" rtl="0">
              <a:spcBef>
                <a:spcPts val="0"/>
              </a:spcBef>
              <a:spcAft>
                <a:spcPts val="0"/>
              </a:spcAft>
              <a:buSzPts val="5000"/>
              <a:buFont typeface="Open Sans Light"/>
              <a:buNone/>
              <a:defRPr sz="5000">
                <a:latin typeface="Open Sans Light"/>
                <a:ea typeface="Open Sans Light"/>
                <a:cs typeface="Open Sans Light"/>
                <a:sym typeface="Open Sans Light"/>
              </a:defRPr>
            </a:lvl9pPr>
          </a:lstStyle>
          <a:p>
            <a:endParaRPr/>
          </a:p>
        </p:txBody>
      </p:sp>
      <p:sp>
        <p:nvSpPr>
          <p:cNvPr id="35" name="Google Shape;35;p6"/>
          <p:cNvSpPr txBox="1">
            <a:spLocks noGrp="1"/>
          </p:cNvSpPr>
          <p:nvPr>
            <p:ph type="subTitle" idx="1"/>
          </p:nvPr>
        </p:nvSpPr>
        <p:spPr>
          <a:xfrm>
            <a:off x="612600" y="2800800"/>
            <a:ext cx="4011300" cy="6471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Clr>
                <a:schemeClr val="dk1"/>
              </a:buClr>
              <a:buSzPts val="1200"/>
              <a:buFont typeface="Open Sans"/>
              <a:buNone/>
              <a:defRPr sz="1200">
                <a:solidFill>
                  <a:schemeClr val="dk1"/>
                </a:solidFill>
                <a:latin typeface="Open Sans"/>
                <a:ea typeface="Open Sans"/>
                <a:cs typeface="Open Sans"/>
                <a:sym typeface="Open Sans"/>
              </a:defRPr>
            </a:lvl1pPr>
            <a:lvl2pPr lvl="1" algn="ctr" rtl="0">
              <a:lnSpc>
                <a:spcPct val="100000"/>
              </a:lnSpc>
              <a:spcBef>
                <a:spcPts val="0"/>
              </a:spcBef>
              <a:spcAft>
                <a:spcPts val="0"/>
              </a:spcAft>
              <a:buClr>
                <a:schemeClr val="dk1"/>
              </a:buClr>
              <a:buSzPts val="2800"/>
              <a:buFont typeface="Open Sans Light"/>
              <a:buNone/>
              <a:defRPr sz="2800">
                <a:solidFill>
                  <a:schemeClr val="dk1"/>
                </a:solidFill>
                <a:latin typeface="Open Sans Light"/>
                <a:ea typeface="Open Sans Light"/>
                <a:cs typeface="Open Sans Light"/>
                <a:sym typeface="Open Sans Light"/>
              </a:defRPr>
            </a:lvl2pPr>
            <a:lvl3pPr lvl="2" algn="ctr" rtl="0">
              <a:lnSpc>
                <a:spcPct val="100000"/>
              </a:lnSpc>
              <a:spcBef>
                <a:spcPts val="0"/>
              </a:spcBef>
              <a:spcAft>
                <a:spcPts val="0"/>
              </a:spcAft>
              <a:buClr>
                <a:schemeClr val="dk1"/>
              </a:buClr>
              <a:buSzPts val="2800"/>
              <a:buFont typeface="Open Sans Light"/>
              <a:buNone/>
              <a:defRPr sz="2800">
                <a:solidFill>
                  <a:schemeClr val="dk1"/>
                </a:solidFill>
                <a:latin typeface="Open Sans Light"/>
                <a:ea typeface="Open Sans Light"/>
                <a:cs typeface="Open Sans Light"/>
                <a:sym typeface="Open Sans Light"/>
              </a:defRPr>
            </a:lvl3pPr>
            <a:lvl4pPr lvl="3" algn="ctr" rtl="0">
              <a:lnSpc>
                <a:spcPct val="100000"/>
              </a:lnSpc>
              <a:spcBef>
                <a:spcPts val="0"/>
              </a:spcBef>
              <a:spcAft>
                <a:spcPts val="0"/>
              </a:spcAft>
              <a:buClr>
                <a:schemeClr val="dk1"/>
              </a:buClr>
              <a:buSzPts val="2800"/>
              <a:buFont typeface="Open Sans Light"/>
              <a:buNone/>
              <a:defRPr sz="2800">
                <a:solidFill>
                  <a:schemeClr val="dk1"/>
                </a:solidFill>
                <a:latin typeface="Open Sans Light"/>
                <a:ea typeface="Open Sans Light"/>
                <a:cs typeface="Open Sans Light"/>
                <a:sym typeface="Open Sans Light"/>
              </a:defRPr>
            </a:lvl4pPr>
            <a:lvl5pPr lvl="4" algn="ctr" rtl="0">
              <a:lnSpc>
                <a:spcPct val="100000"/>
              </a:lnSpc>
              <a:spcBef>
                <a:spcPts val="0"/>
              </a:spcBef>
              <a:spcAft>
                <a:spcPts val="0"/>
              </a:spcAft>
              <a:buClr>
                <a:schemeClr val="dk1"/>
              </a:buClr>
              <a:buSzPts val="2800"/>
              <a:buFont typeface="Open Sans Light"/>
              <a:buNone/>
              <a:defRPr sz="2800">
                <a:solidFill>
                  <a:schemeClr val="dk1"/>
                </a:solidFill>
                <a:latin typeface="Open Sans Light"/>
                <a:ea typeface="Open Sans Light"/>
                <a:cs typeface="Open Sans Light"/>
                <a:sym typeface="Open Sans Light"/>
              </a:defRPr>
            </a:lvl5pPr>
            <a:lvl6pPr lvl="5" algn="ctr" rtl="0">
              <a:lnSpc>
                <a:spcPct val="100000"/>
              </a:lnSpc>
              <a:spcBef>
                <a:spcPts val="0"/>
              </a:spcBef>
              <a:spcAft>
                <a:spcPts val="0"/>
              </a:spcAft>
              <a:buClr>
                <a:schemeClr val="dk1"/>
              </a:buClr>
              <a:buSzPts val="2800"/>
              <a:buFont typeface="Open Sans Light"/>
              <a:buNone/>
              <a:defRPr sz="2800">
                <a:solidFill>
                  <a:schemeClr val="dk1"/>
                </a:solidFill>
                <a:latin typeface="Open Sans Light"/>
                <a:ea typeface="Open Sans Light"/>
                <a:cs typeface="Open Sans Light"/>
                <a:sym typeface="Open Sans Light"/>
              </a:defRPr>
            </a:lvl6pPr>
            <a:lvl7pPr lvl="6" algn="ctr" rtl="0">
              <a:lnSpc>
                <a:spcPct val="100000"/>
              </a:lnSpc>
              <a:spcBef>
                <a:spcPts val="0"/>
              </a:spcBef>
              <a:spcAft>
                <a:spcPts val="0"/>
              </a:spcAft>
              <a:buClr>
                <a:schemeClr val="dk1"/>
              </a:buClr>
              <a:buSzPts val="2800"/>
              <a:buFont typeface="Open Sans Light"/>
              <a:buNone/>
              <a:defRPr sz="2800">
                <a:solidFill>
                  <a:schemeClr val="dk1"/>
                </a:solidFill>
                <a:latin typeface="Open Sans Light"/>
                <a:ea typeface="Open Sans Light"/>
                <a:cs typeface="Open Sans Light"/>
                <a:sym typeface="Open Sans Light"/>
              </a:defRPr>
            </a:lvl7pPr>
            <a:lvl8pPr lvl="7" algn="ctr" rtl="0">
              <a:lnSpc>
                <a:spcPct val="100000"/>
              </a:lnSpc>
              <a:spcBef>
                <a:spcPts val="0"/>
              </a:spcBef>
              <a:spcAft>
                <a:spcPts val="0"/>
              </a:spcAft>
              <a:buClr>
                <a:schemeClr val="dk1"/>
              </a:buClr>
              <a:buSzPts val="2800"/>
              <a:buFont typeface="Open Sans Light"/>
              <a:buNone/>
              <a:defRPr sz="2800">
                <a:solidFill>
                  <a:schemeClr val="dk1"/>
                </a:solidFill>
                <a:latin typeface="Open Sans Light"/>
                <a:ea typeface="Open Sans Light"/>
                <a:cs typeface="Open Sans Light"/>
                <a:sym typeface="Open Sans Light"/>
              </a:defRPr>
            </a:lvl8pPr>
            <a:lvl9pPr lvl="8" algn="ctr" rtl="0">
              <a:lnSpc>
                <a:spcPct val="100000"/>
              </a:lnSpc>
              <a:spcBef>
                <a:spcPts val="0"/>
              </a:spcBef>
              <a:spcAft>
                <a:spcPts val="0"/>
              </a:spcAft>
              <a:buClr>
                <a:schemeClr val="dk1"/>
              </a:buClr>
              <a:buSzPts val="2800"/>
              <a:buFont typeface="Open Sans Light"/>
              <a:buNone/>
              <a:defRPr sz="2800">
                <a:solidFill>
                  <a:schemeClr val="dk1"/>
                </a:solidFill>
                <a:latin typeface="Open Sans Light"/>
                <a:ea typeface="Open Sans Light"/>
                <a:cs typeface="Open Sans Light"/>
                <a:sym typeface="Open Sans Light"/>
              </a:defRPr>
            </a:lvl9pPr>
          </a:lstStyle>
          <a:p>
            <a:endParaRPr/>
          </a:p>
        </p:txBody>
      </p:sp>
      <p:pic>
        <p:nvPicPr>
          <p:cNvPr id="36" name="Google Shape;36;p6"/>
          <p:cNvPicPr preferRelativeResize="0"/>
          <p:nvPr/>
        </p:nvPicPr>
        <p:blipFill rotWithShape="1">
          <a:blip r:embed="rId3">
            <a:alphaModFix/>
          </a:blip>
          <a:srcRect t="3420" b="-3420"/>
          <a:stretch/>
        </p:blipFill>
        <p:spPr>
          <a:xfrm>
            <a:off x="619825" y="627125"/>
            <a:ext cx="1438650" cy="273025"/>
          </a:xfrm>
          <a:prstGeom prst="rect">
            <a:avLst/>
          </a:prstGeom>
          <a:noFill/>
          <a:ln>
            <a:noFill/>
          </a:ln>
        </p:spPr>
      </p:pic>
      <p:sp>
        <p:nvSpPr>
          <p:cNvPr id="37" name="Google Shape;37;p6"/>
          <p:cNvSpPr txBox="1">
            <a:spLocks noGrp="1"/>
          </p:cNvSpPr>
          <p:nvPr>
            <p:ph type="subTitle" idx="2"/>
          </p:nvPr>
        </p:nvSpPr>
        <p:spPr>
          <a:xfrm>
            <a:off x="618356" y="4203625"/>
            <a:ext cx="4011300" cy="313800"/>
          </a:xfrm>
          <a:prstGeom prst="rect">
            <a:avLst/>
          </a:prstGeom>
        </p:spPr>
        <p:txBody>
          <a:bodyPr spcFirstLastPara="1" wrap="square" lIns="0" tIns="0" rIns="0" bIns="0" anchor="b" anchorCtr="0">
            <a:noAutofit/>
          </a:bodyPr>
          <a:lstStyle>
            <a:lvl1pPr lvl="0" rtl="0">
              <a:spcBef>
                <a:spcPts val="0"/>
              </a:spcBef>
              <a:spcAft>
                <a:spcPts val="0"/>
              </a:spcAft>
              <a:buClr>
                <a:schemeClr val="dk1"/>
              </a:buClr>
              <a:buSzPts val="900"/>
              <a:buFont typeface="Open Sans"/>
              <a:buNone/>
              <a:defRPr sz="900">
                <a:solidFill>
                  <a:schemeClr val="dk1"/>
                </a:solidFill>
                <a:latin typeface="Open Sans"/>
                <a:ea typeface="Open Sans"/>
                <a:cs typeface="Open Sans"/>
                <a:sym typeface="Open Sans"/>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a:endParaRPr/>
          </a:p>
        </p:txBody>
      </p:sp>
      <p:sp>
        <p:nvSpPr>
          <p:cNvPr id="38" name="Google Shape;38;p6"/>
          <p:cNvSpPr txBox="1"/>
          <p:nvPr/>
        </p:nvSpPr>
        <p:spPr>
          <a:xfrm>
            <a:off x="5650530" y="4747513"/>
            <a:ext cx="3219900" cy="1764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650">
                <a:solidFill>
                  <a:schemeClr val="dk1"/>
                </a:solidFill>
                <a:latin typeface="Open Sans SemiBold"/>
                <a:ea typeface="Open Sans SemiBold"/>
                <a:cs typeface="Open Sans SemiBold"/>
                <a:sym typeface="Open Sans SemiBold"/>
              </a:rPr>
              <a:t>RESTRICTED. CONFIDENTIAL. DO NOT SHARE</a:t>
            </a:r>
            <a:endParaRPr sz="650">
              <a:solidFill>
                <a:schemeClr val="dk1"/>
              </a:solidFill>
              <a:latin typeface="Open Sans SemiBold"/>
              <a:ea typeface="Open Sans SemiBold"/>
              <a:cs typeface="Open Sans SemiBold"/>
              <a:sym typeface="Open Sans SemiBo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ver - Illustration (Dark)">
  <p:cSld name="TITLE_1_1_1">
    <p:bg>
      <p:bgPr>
        <a:blipFill>
          <a:blip r:embed="rId2">
            <a:alphaModFix/>
          </a:blip>
          <a:stretch>
            <a:fillRect/>
          </a:stretch>
        </a:blipFill>
        <a:effectLst/>
      </p:bgPr>
    </p:bg>
    <p:spTree>
      <p:nvGrpSpPr>
        <p:cNvPr id="1" name="Shape 39"/>
        <p:cNvGrpSpPr/>
        <p:nvPr/>
      </p:nvGrpSpPr>
      <p:grpSpPr>
        <a:xfrm>
          <a:off x="0" y="0"/>
          <a:ext cx="0" cy="0"/>
          <a:chOff x="0" y="0"/>
          <a:chExt cx="0" cy="0"/>
        </a:xfrm>
      </p:grpSpPr>
      <p:sp>
        <p:nvSpPr>
          <p:cNvPr id="40" name="Google Shape;40;p7"/>
          <p:cNvSpPr txBox="1">
            <a:spLocks noGrp="1"/>
          </p:cNvSpPr>
          <p:nvPr>
            <p:ph type="ctrTitle"/>
          </p:nvPr>
        </p:nvSpPr>
        <p:spPr>
          <a:xfrm>
            <a:off x="612600" y="1292675"/>
            <a:ext cx="4011300" cy="1239900"/>
          </a:xfrm>
          <a:prstGeom prst="rect">
            <a:avLst/>
          </a:prstGeom>
        </p:spPr>
        <p:txBody>
          <a:bodyPr spcFirstLastPara="1" wrap="square" lIns="0" tIns="0" rIns="0" bIns="0" anchor="ctr" anchorCtr="0">
            <a:noAutofit/>
          </a:bodyPr>
          <a:lstStyle>
            <a:lvl1pPr lvl="0" rtl="0">
              <a:spcBef>
                <a:spcPts val="0"/>
              </a:spcBef>
              <a:spcAft>
                <a:spcPts val="0"/>
              </a:spcAft>
              <a:buClr>
                <a:schemeClr val="lt1"/>
              </a:buClr>
              <a:buSzPts val="3800"/>
              <a:buFont typeface="Open Sans Light"/>
              <a:buNone/>
              <a:defRPr sz="3800">
                <a:solidFill>
                  <a:schemeClr val="lt1"/>
                </a:solidFill>
                <a:latin typeface="Open Sans Light"/>
                <a:ea typeface="Open Sans Light"/>
                <a:cs typeface="Open Sans Light"/>
                <a:sym typeface="Open Sans Light"/>
              </a:defRPr>
            </a:lvl1pPr>
            <a:lvl2pPr lvl="1"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2pPr>
            <a:lvl3pPr lvl="2"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3pPr>
            <a:lvl4pPr lvl="3"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4pPr>
            <a:lvl5pPr lvl="4"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5pPr>
            <a:lvl6pPr lvl="5"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6pPr>
            <a:lvl7pPr lvl="6"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7pPr>
            <a:lvl8pPr lvl="7"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8pPr>
            <a:lvl9pPr lvl="8"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9pPr>
          </a:lstStyle>
          <a:p>
            <a:endParaRPr/>
          </a:p>
        </p:txBody>
      </p:sp>
      <p:sp>
        <p:nvSpPr>
          <p:cNvPr id="41" name="Google Shape;41;p7"/>
          <p:cNvSpPr txBox="1">
            <a:spLocks noGrp="1"/>
          </p:cNvSpPr>
          <p:nvPr>
            <p:ph type="subTitle" idx="1"/>
          </p:nvPr>
        </p:nvSpPr>
        <p:spPr>
          <a:xfrm>
            <a:off x="612600" y="2800800"/>
            <a:ext cx="4011300" cy="6471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Clr>
                <a:schemeClr val="lt1"/>
              </a:buClr>
              <a:buSzPts val="1200"/>
              <a:buFont typeface="Open Sans"/>
              <a:buNone/>
              <a:defRPr sz="1200">
                <a:solidFill>
                  <a:schemeClr val="lt1"/>
                </a:solidFill>
                <a:latin typeface="Open Sans"/>
                <a:ea typeface="Open Sans"/>
                <a:cs typeface="Open Sans"/>
                <a:sym typeface="Open Sans"/>
              </a:defRPr>
            </a:lvl1pPr>
            <a:lvl2pPr lvl="1" algn="ctr" rtl="0">
              <a:lnSpc>
                <a:spcPct val="100000"/>
              </a:lnSpc>
              <a:spcBef>
                <a:spcPts val="0"/>
              </a:spcBef>
              <a:spcAft>
                <a:spcPts val="0"/>
              </a:spcAft>
              <a:buClr>
                <a:schemeClr val="lt1"/>
              </a:buClr>
              <a:buSzPts val="2800"/>
              <a:buFont typeface="Open Sans Light"/>
              <a:buNone/>
              <a:defRPr sz="2800">
                <a:solidFill>
                  <a:schemeClr val="lt1"/>
                </a:solidFill>
                <a:latin typeface="Open Sans Light"/>
                <a:ea typeface="Open Sans Light"/>
                <a:cs typeface="Open Sans Light"/>
                <a:sym typeface="Open Sans Light"/>
              </a:defRPr>
            </a:lvl2pPr>
            <a:lvl3pPr lvl="2" algn="ctr" rtl="0">
              <a:lnSpc>
                <a:spcPct val="100000"/>
              </a:lnSpc>
              <a:spcBef>
                <a:spcPts val="0"/>
              </a:spcBef>
              <a:spcAft>
                <a:spcPts val="0"/>
              </a:spcAft>
              <a:buClr>
                <a:schemeClr val="lt1"/>
              </a:buClr>
              <a:buSzPts val="2800"/>
              <a:buFont typeface="Open Sans Light"/>
              <a:buNone/>
              <a:defRPr sz="2800">
                <a:solidFill>
                  <a:schemeClr val="lt1"/>
                </a:solidFill>
                <a:latin typeface="Open Sans Light"/>
                <a:ea typeface="Open Sans Light"/>
                <a:cs typeface="Open Sans Light"/>
                <a:sym typeface="Open Sans Light"/>
              </a:defRPr>
            </a:lvl3pPr>
            <a:lvl4pPr lvl="3" algn="ctr" rtl="0">
              <a:lnSpc>
                <a:spcPct val="100000"/>
              </a:lnSpc>
              <a:spcBef>
                <a:spcPts val="0"/>
              </a:spcBef>
              <a:spcAft>
                <a:spcPts val="0"/>
              </a:spcAft>
              <a:buClr>
                <a:schemeClr val="lt1"/>
              </a:buClr>
              <a:buSzPts val="2800"/>
              <a:buFont typeface="Open Sans Light"/>
              <a:buNone/>
              <a:defRPr sz="2800">
                <a:solidFill>
                  <a:schemeClr val="lt1"/>
                </a:solidFill>
                <a:latin typeface="Open Sans Light"/>
                <a:ea typeface="Open Sans Light"/>
                <a:cs typeface="Open Sans Light"/>
                <a:sym typeface="Open Sans Light"/>
              </a:defRPr>
            </a:lvl4pPr>
            <a:lvl5pPr lvl="4" algn="ctr" rtl="0">
              <a:lnSpc>
                <a:spcPct val="100000"/>
              </a:lnSpc>
              <a:spcBef>
                <a:spcPts val="0"/>
              </a:spcBef>
              <a:spcAft>
                <a:spcPts val="0"/>
              </a:spcAft>
              <a:buClr>
                <a:schemeClr val="lt1"/>
              </a:buClr>
              <a:buSzPts val="2800"/>
              <a:buFont typeface="Open Sans Light"/>
              <a:buNone/>
              <a:defRPr sz="2800">
                <a:solidFill>
                  <a:schemeClr val="lt1"/>
                </a:solidFill>
                <a:latin typeface="Open Sans Light"/>
                <a:ea typeface="Open Sans Light"/>
                <a:cs typeface="Open Sans Light"/>
                <a:sym typeface="Open Sans Light"/>
              </a:defRPr>
            </a:lvl5pPr>
            <a:lvl6pPr lvl="5" algn="ctr" rtl="0">
              <a:lnSpc>
                <a:spcPct val="100000"/>
              </a:lnSpc>
              <a:spcBef>
                <a:spcPts val="0"/>
              </a:spcBef>
              <a:spcAft>
                <a:spcPts val="0"/>
              </a:spcAft>
              <a:buClr>
                <a:schemeClr val="lt1"/>
              </a:buClr>
              <a:buSzPts val="2800"/>
              <a:buFont typeface="Open Sans Light"/>
              <a:buNone/>
              <a:defRPr sz="2800">
                <a:solidFill>
                  <a:schemeClr val="lt1"/>
                </a:solidFill>
                <a:latin typeface="Open Sans Light"/>
                <a:ea typeface="Open Sans Light"/>
                <a:cs typeface="Open Sans Light"/>
                <a:sym typeface="Open Sans Light"/>
              </a:defRPr>
            </a:lvl6pPr>
            <a:lvl7pPr lvl="6" algn="ctr" rtl="0">
              <a:lnSpc>
                <a:spcPct val="100000"/>
              </a:lnSpc>
              <a:spcBef>
                <a:spcPts val="0"/>
              </a:spcBef>
              <a:spcAft>
                <a:spcPts val="0"/>
              </a:spcAft>
              <a:buClr>
                <a:schemeClr val="lt1"/>
              </a:buClr>
              <a:buSzPts val="2800"/>
              <a:buFont typeface="Open Sans Light"/>
              <a:buNone/>
              <a:defRPr sz="2800">
                <a:solidFill>
                  <a:schemeClr val="lt1"/>
                </a:solidFill>
                <a:latin typeface="Open Sans Light"/>
                <a:ea typeface="Open Sans Light"/>
                <a:cs typeface="Open Sans Light"/>
                <a:sym typeface="Open Sans Light"/>
              </a:defRPr>
            </a:lvl7pPr>
            <a:lvl8pPr lvl="7" algn="ctr" rtl="0">
              <a:lnSpc>
                <a:spcPct val="100000"/>
              </a:lnSpc>
              <a:spcBef>
                <a:spcPts val="0"/>
              </a:spcBef>
              <a:spcAft>
                <a:spcPts val="0"/>
              </a:spcAft>
              <a:buClr>
                <a:schemeClr val="lt1"/>
              </a:buClr>
              <a:buSzPts val="2800"/>
              <a:buFont typeface="Open Sans Light"/>
              <a:buNone/>
              <a:defRPr sz="2800">
                <a:solidFill>
                  <a:schemeClr val="lt1"/>
                </a:solidFill>
                <a:latin typeface="Open Sans Light"/>
                <a:ea typeface="Open Sans Light"/>
                <a:cs typeface="Open Sans Light"/>
                <a:sym typeface="Open Sans Light"/>
              </a:defRPr>
            </a:lvl8pPr>
            <a:lvl9pPr lvl="8" algn="ctr" rtl="0">
              <a:lnSpc>
                <a:spcPct val="100000"/>
              </a:lnSpc>
              <a:spcBef>
                <a:spcPts val="0"/>
              </a:spcBef>
              <a:spcAft>
                <a:spcPts val="0"/>
              </a:spcAft>
              <a:buClr>
                <a:schemeClr val="lt1"/>
              </a:buClr>
              <a:buSzPts val="2800"/>
              <a:buFont typeface="Open Sans Light"/>
              <a:buNone/>
              <a:defRPr sz="2800">
                <a:solidFill>
                  <a:schemeClr val="lt1"/>
                </a:solidFill>
                <a:latin typeface="Open Sans Light"/>
                <a:ea typeface="Open Sans Light"/>
                <a:cs typeface="Open Sans Light"/>
                <a:sym typeface="Open Sans Light"/>
              </a:defRPr>
            </a:lvl9pPr>
          </a:lstStyle>
          <a:p>
            <a:endParaRPr/>
          </a:p>
        </p:txBody>
      </p:sp>
      <p:sp>
        <p:nvSpPr>
          <p:cNvPr id="42" name="Google Shape;42;p7"/>
          <p:cNvSpPr txBox="1">
            <a:spLocks noGrp="1"/>
          </p:cNvSpPr>
          <p:nvPr>
            <p:ph type="subTitle" idx="2"/>
          </p:nvPr>
        </p:nvSpPr>
        <p:spPr>
          <a:xfrm>
            <a:off x="618356" y="4203625"/>
            <a:ext cx="4011300" cy="313800"/>
          </a:xfrm>
          <a:prstGeom prst="rect">
            <a:avLst/>
          </a:prstGeom>
        </p:spPr>
        <p:txBody>
          <a:bodyPr spcFirstLastPara="1" wrap="square" lIns="0" tIns="0" rIns="0" bIns="0" anchor="b" anchorCtr="0">
            <a:noAutofit/>
          </a:bodyPr>
          <a:lstStyle>
            <a:lvl1pPr lvl="0" rtl="0">
              <a:spcBef>
                <a:spcPts val="0"/>
              </a:spcBef>
              <a:spcAft>
                <a:spcPts val="0"/>
              </a:spcAft>
              <a:buClr>
                <a:schemeClr val="lt1"/>
              </a:buClr>
              <a:buSzPts val="900"/>
              <a:buFont typeface="Open Sans"/>
              <a:buNone/>
              <a:defRPr sz="900">
                <a:solidFill>
                  <a:schemeClr val="lt1"/>
                </a:solidFill>
                <a:latin typeface="Open Sans"/>
                <a:ea typeface="Open Sans"/>
                <a:cs typeface="Open Sans"/>
                <a:sym typeface="Open Sans"/>
              </a:defRPr>
            </a:lvl1pPr>
            <a:lvl2pPr lvl="1" rtl="0">
              <a:spcBef>
                <a:spcPts val="0"/>
              </a:spcBef>
              <a:spcAft>
                <a:spcPts val="0"/>
              </a:spcAft>
              <a:buClr>
                <a:schemeClr val="lt1"/>
              </a:buClr>
              <a:buSzPts val="1600"/>
              <a:buNone/>
              <a:defRPr sz="1600">
                <a:solidFill>
                  <a:schemeClr val="lt1"/>
                </a:solidFill>
              </a:defRPr>
            </a:lvl2pPr>
            <a:lvl3pPr lvl="2" rtl="0">
              <a:spcBef>
                <a:spcPts val="0"/>
              </a:spcBef>
              <a:spcAft>
                <a:spcPts val="0"/>
              </a:spcAft>
              <a:buClr>
                <a:schemeClr val="lt1"/>
              </a:buClr>
              <a:buSzPts val="1600"/>
              <a:buNone/>
              <a:defRPr sz="1600">
                <a:solidFill>
                  <a:schemeClr val="lt1"/>
                </a:solidFill>
              </a:defRPr>
            </a:lvl3pPr>
            <a:lvl4pPr lvl="3" rtl="0">
              <a:spcBef>
                <a:spcPts val="0"/>
              </a:spcBef>
              <a:spcAft>
                <a:spcPts val="0"/>
              </a:spcAft>
              <a:buClr>
                <a:schemeClr val="lt1"/>
              </a:buClr>
              <a:buSzPts val="1600"/>
              <a:buNone/>
              <a:defRPr sz="1600">
                <a:solidFill>
                  <a:schemeClr val="lt1"/>
                </a:solidFill>
              </a:defRPr>
            </a:lvl4pPr>
            <a:lvl5pPr lvl="4" rtl="0">
              <a:spcBef>
                <a:spcPts val="0"/>
              </a:spcBef>
              <a:spcAft>
                <a:spcPts val="0"/>
              </a:spcAft>
              <a:buClr>
                <a:schemeClr val="lt1"/>
              </a:buClr>
              <a:buSzPts val="1600"/>
              <a:buNone/>
              <a:defRPr sz="1600">
                <a:solidFill>
                  <a:schemeClr val="lt1"/>
                </a:solidFill>
              </a:defRPr>
            </a:lvl5pPr>
            <a:lvl6pPr lvl="5" rtl="0">
              <a:spcBef>
                <a:spcPts val="0"/>
              </a:spcBef>
              <a:spcAft>
                <a:spcPts val="0"/>
              </a:spcAft>
              <a:buClr>
                <a:schemeClr val="lt1"/>
              </a:buClr>
              <a:buSzPts val="1600"/>
              <a:buNone/>
              <a:defRPr sz="1600">
                <a:solidFill>
                  <a:schemeClr val="lt1"/>
                </a:solidFill>
              </a:defRPr>
            </a:lvl6pPr>
            <a:lvl7pPr lvl="6" rtl="0">
              <a:spcBef>
                <a:spcPts val="0"/>
              </a:spcBef>
              <a:spcAft>
                <a:spcPts val="0"/>
              </a:spcAft>
              <a:buClr>
                <a:schemeClr val="lt1"/>
              </a:buClr>
              <a:buSzPts val="1600"/>
              <a:buNone/>
              <a:defRPr sz="1600">
                <a:solidFill>
                  <a:schemeClr val="lt1"/>
                </a:solidFill>
              </a:defRPr>
            </a:lvl7pPr>
            <a:lvl8pPr lvl="7" rtl="0">
              <a:spcBef>
                <a:spcPts val="0"/>
              </a:spcBef>
              <a:spcAft>
                <a:spcPts val="0"/>
              </a:spcAft>
              <a:buClr>
                <a:schemeClr val="lt1"/>
              </a:buClr>
              <a:buSzPts val="1600"/>
              <a:buNone/>
              <a:defRPr sz="1600">
                <a:solidFill>
                  <a:schemeClr val="lt1"/>
                </a:solidFill>
              </a:defRPr>
            </a:lvl8pPr>
            <a:lvl9pPr lvl="8" rtl="0">
              <a:spcBef>
                <a:spcPts val="0"/>
              </a:spcBef>
              <a:spcAft>
                <a:spcPts val="0"/>
              </a:spcAft>
              <a:buClr>
                <a:schemeClr val="lt1"/>
              </a:buClr>
              <a:buSzPts val="1600"/>
              <a:buNone/>
              <a:defRPr sz="1600">
                <a:solidFill>
                  <a:schemeClr val="lt1"/>
                </a:solidFill>
              </a:defRPr>
            </a:lvl9pPr>
          </a:lstStyle>
          <a:p>
            <a:endParaRPr/>
          </a:p>
        </p:txBody>
      </p:sp>
      <p:pic>
        <p:nvPicPr>
          <p:cNvPr id="43" name="Google Shape;43;p7"/>
          <p:cNvPicPr preferRelativeResize="0"/>
          <p:nvPr/>
        </p:nvPicPr>
        <p:blipFill rotWithShape="1">
          <a:blip r:embed="rId3">
            <a:alphaModFix/>
          </a:blip>
          <a:srcRect t="3419" b="-3409"/>
          <a:stretch/>
        </p:blipFill>
        <p:spPr>
          <a:xfrm>
            <a:off x="619825" y="627125"/>
            <a:ext cx="1438650" cy="273025"/>
          </a:xfrm>
          <a:prstGeom prst="rect">
            <a:avLst/>
          </a:prstGeom>
          <a:noFill/>
          <a:ln>
            <a:noFill/>
          </a:ln>
        </p:spPr>
      </p:pic>
      <p:sp>
        <p:nvSpPr>
          <p:cNvPr id="44" name="Google Shape;44;p7"/>
          <p:cNvSpPr txBox="1"/>
          <p:nvPr/>
        </p:nvSpPr>
        <p:spPr>
          <a:xfrm>
            <a:off x="5650530" y="4747513"/>
            <a:ext cx="3219900" cy="1764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650">
                <a:solidFill>
                  <a:schemeClr val="lt1"/>
                </a:solidFill>
                <a:latin typeface="Open Sans SemiBold"/>
                <a:ea typeface="Open Sans SemiBold"/>
                <a:cs typeface="Open Sans SemiBold"/>
                <a:sym typeface="Open Sans SemiBold"/>
              </a:rPr>
              <a:t>RESTRICTED. CONFIDENTIAL. DO NOT SHARE</a:t>
            </a:r>
            <a:endParaRPr sz="650">
              <a:solidFill>
                <a:schemeClr val="lt1"/>
              </a:solidFill>
              <a:latin typeface="Open Sans SemiBold"/>
              <a:ea typeface="Open Sans SemiBold"/>
              <a:cs typeface="Open Sans SemiBold"/>
              <a:sym typeface="Open Sans SemiBo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ver - Globe">
  <p:cSld name="TITLE_1_1_1_2">
    <p:bg>
      <p:bgPr>
        <a:blipFill>
          <a:blip r:embed="rId2">
            <a:alphaModFix/>
          </a:blip>
          <a:stretch>
            <a:fillRect/>
          </a:stretch>
        </a:blipFill>
        <a:effectLst/>
      </p:bgPr>
    </p:bg>
    <p:spTree>
      <p:nvGrpSpPr>
        <p:cNvPr id="1" name="Shape 45"/>
        <p:cNvGrpSpPr/>
        <p:nvPr/>
      </p:nvGrpSpPr>
      <p:grpSpPr>
        <a:xfrm>
          <a:off x="0" y="0"/>
          <a:ext cx="0" cy="0"/>
          <a:chOff x="0" y="0"/>
          <a:chExt cx="0" cy="0"/>
        </a:xfrm>
      </p:grpSpPr>
      <p:sp>
        <p:nvSpPr>
          <p:cNvPr id="46" name="Google Shape;46;p8"/>
          <p:cNvSpPr txBox="1">
            <a:spLocks noGrp="1"/>
          </p:cNvSpPr>
          <p:nvPr>
            <p:ph type="ctrTitle"/>
          </p:nvPr>
        </p:nvSpPr>
        <p:spPr>
          <a:xfrm>
            <a:off x="612600" y="1292675"/>
            <a:ext cx="4011300" cy="1239900"/>
          </a:xfrm>
          <a:prstGeom prst="rect">
            <a:avLst/>
          </a:prstGeom>
        </p:spPr>
        <p:txBody>
          <a:bodyPr spcFirstLastPara="1" wrap="square" lIns="0" tIns="0" rIns="0" bIns="0" anchor="ctr" anchorCtr="0">
            <a:noAutofit/>
          </a:bodyPr>
          <a:lstStyle>
            <a:lvl1pPr lvl="0" rtl="0">
              <a:spcBef>
                <a:spcPts val="0"/>
              </a:spcBef>
              <a:spcAft>
                <a:spcPts val="0"/>
              </a:spcAft>
              <a:buSzPts val="3800"/>
              <a:buFont typeface="Open Sans Light"/>
              <a:buNone/>
              <a:defRPr sz="3800">
                <a:latin typeface="Open Sans Light"/>
                <a:ea typeface="Open Sans Light"/>
                <a:cs typeface="Open Sans Light"/>
                <a:sym typeface="Open Sans Light"/>
              </a:defRPr>
            </a:lvl1pPr>
            <a:lvl2pPr lvl="1" rtl="0">
              <a:spcBef>
                <a:spcPts val="0"/>
              </a:spcBef>
              <a:spcAft>
                <a:spcPts val="0"/>
              </a:spcAft>
              <a:buSzPts val="5000"/>
              <a:buFont typeface="Open Sans Light"/>
              <a:buNone/>
              <a:defRPr sz="5000">
                <a:latin typeface="Open Sans Light"/>
                <a:ea typeface="Open Sans Light"/>
                <a:cs typeface="Open Sans Light"/>
                <a:sym typeface="Open Sans Light"/>
              </a:defRPr>
            </a:lvl2pPr>
            <a:lvl3pPr lvl="2" rtl="0">
              <a:spcBef>
                <a:spcPts val="0"/>
              </a:spcBef>
              <a:spcAft>
                <a:spcPts val="0"/>
              </a:spcAft>
              <a:buSzPts val="5000"/>
              <a:buFont typeface="Open Sans Light"/>
              <a:buNone/>
              <a:defRPr sz="5000">
                <a:latin typeface="Open Sans Light"/>
                <a:ea typeface="Open Sans Light"/>
                <a:cs typeface="Open Sans Light"/>
                <a:sym typeface="Open Sans Light"/>
              </a:defRPr>
            </a:lvl3pPr>
            <a:lvl4pPr lvl="3" rtl="0">
              <a:spcBef>
                <a:spcPts val="0"/>
              </a:spcBef>
              <a:spcAft>
                <a:spcPts val="0"/>
              </a:spcAft>
              <a:buSzPts val="5000"/>
              <a:buFont typeface="Open Sans Light"/>
              <a:buNone/>
              <a:defRPr sz="5000">
                <a:latin typeface="Open Sans Light"/>
                <a:ea typeface="Open Sans Light"/>
                <a:cs typeface="Open Sans Light"/>
                <a:sym typeface="Open Sans Light"/>
              </a:defRPr>
            </a:lvl4pPr>
            <a:lvl5pPr lvl="4" rtl="0">
              <a:spcBef>
                <a:spcPts val="0"/>
              </a:spcBef>
              <a:spcAft>
                <a:spcPts val="0"/>
              </a:spcAft>
              <a:buSzPts val="5000"/>
              <a:buFont typeface="Open Sans Light"/>
              <a:buNone/>
              <a:defRPr sz="5000">
                <a:latin typeface="Open Sans Light"/>
                <a:ea typeface="Open Sans Light"/>
                <a:cs typeface="Open Sans Light"/>
                <a:sym typeface="Open Sans Light"/>
              </a:defRPr>
            </a:lvl5pPr>
            <a:lvl6pPr lvl="5" rtl="0">
              <a:spcBef>
                <a:spcPts val="0"/>
              </a:spcBef>
              <a:spcAft>
                <a:spcPts val="0"/>
              </a:spcAft>
              <a:buSzPts val="5000"/>
              <a:buFont typeface="Open Sans Light"/>
              <a:buNone/>
              <a:defRPr sz="5000">
                <a:latin typeface="Open Sans Light"/>
                <a:ea typeface="Open Sans Light"/>
                <a:cs typeface="Open Sans Light"/>
                <a:sym typeface="Open Sans Light"/>
              </a:defRPr>
            </a:lvl6pPr>
            <a:lvl7pPr lvl="6" rtl="0">
              <a:spcBef>
                <a:spcPts val="0"/>
              </a:spcBef>
              <a:spcAft>
                <a:spcPts val="0"/>
              </a:spcAft>
              <a:buSzPts val="5000"/>
              <a:buFont typeface="Open Sans Light"/>
              <a:buNone/>
              <a:defRPr sz="5000">
                <a:latin typeface="Open Sans Light"/>
                <a:ea typeface="Open Sans Light"/>
                <a:cs typeface="Open Sans Light"/>
                <a:sym typeface="Open Sans Light"/>
              </a:defRPr>
            </a:lvl7pPr>
            <a:lvl8pPr lvl="7" rtl="0">
              <a:spcBef>
                <a:spcPts val="0"/>
              </a:spcBef>
              <a:spcAft>
                <a:spcPts val="0"/>
              </a:spcAft>
              <a:buSzPts val="5000"/>
              <a:buFont typeface="Open Sans Light"/>
              <a:buNone/>
              <a:defRPr sz="5000">
                <a:latin typeface="Open Sans Light"/>
                <a:ea typeface="Open Sans Light"/>
                <a:cs typeface="Open Sans Light"/>
                <a:sym typeface="Open Sans Light"/>
              </a:defRPr>
            </a:lvl8pPr>
            <a:lvl9pPr lvl="8" rtl="0">
              <a:spcBef>
                <a:spcPts val="0"/>
              </a:spcBef>
              <a:spcAft>
                <a:spcPts val="0"/>
              </a:spcAft>
              <a:buSzPts val="5000"/>
              <a:buFont typeface="Open Sans Light"/>
              <a:buNone/>
              <a:defRPr sz="5000">
                <a:latin typeface="Open Sans Light"/>
                <a:ea typeface="Open Sans Light"/>
                <a:cs typeface="Open Sans Light"/>
                <a:sym typeface="Open Sans Light"/>
              </a:defRPr>
            </a:lvl9pPr>
          </a:lstStyle>
          <a:p>
            <a:endParaRPr/>
          </a:p>
        </p:txBody>
      </p:sp>
      <p:sp>
        <p:nvSpPr>
          <p:cNvPr id="47" name="Google Shape;47;p8"/>
          <p:cNvSpPr txBox="1">
            <a:spLocks noGrp="1"/>
          </p:cNvSpPr>
          <p:nvPr>
            <p:ph type="subTitle" idx="1"/>
          </p:nvPr>
        </p:nvSpPr>
        <p:spPr>
          <a:xfrm>
            <a:off x="612600" y="2800800"/>
            <a:ext cx="4011300" cy="6471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Clr>
                <a:schemeClr val="dk1"/>
              </a:buClr>
              <a:buSzPts val="1200"/>
              <a:buFont typeface="Open Sans"/>
              <a:buNone/>
              <a:defRPr sz="1200">
                <a:solidFill>
                  <a:schemeClr val="dk1"/>
                </a:solidFill>
                <a:latin typeface="Open Sans"/>
                <a:ea typeface="Open Sans"/>
                <a:cs typeface="Open Sans"/>
                <a:sym typeface="Open Sans"/>
              </a:defRPr>
            </a:lvl1pPr>
            <a:lvl2pPr lvl="1" algn="ctr" rtl="0">
              <a:lnSpc>
                <a:spcPct val="100000"/>
              </a:lnSpc>
              <a:spcBef>
                <a:spcPts val="0"/>
              </a:spcBef>
              <a:spcAft>
                <a:spcPts val="0"/>
              </a:spcAft>
              <a:buClr>
                <a:schemeClr val="dk1"/>
              </a:buClr>
              <a:buSzPts val="2800"/>
              <a:buFont typeface="Open Sans Light"/>
              <a:buNone/>
              <a:defRPr sz="2800">
                <a:solidFill>
                  <a:schemeClr val="dk1"/>
                </a:solidFill>
                <a:latin typeface="Open Sans Light"/>
                <a:ea typeface="Open Sans Light"/>
                <a:cs typeface="Open Sans Light"/>
                <a:sym typeface="Open Sans Light"/>
              </a:defRPr>
            </a:lvl2pPr>
            <a:lvl3pPr lvl="2" algn="ctr" rtl="0">
              <a:lnSpc>
                <a:spcPct val="100000"/>
              </a:lnSpc>
              <a:spcBef>
                <a:spcPts val="0"/>
              </a:spcBef>
              <a:spcAft>
                <a:spcPts val="0"/>
              </a:spcAft>
              <a:buClr>
                <a:schemeClr val="dk1"/>
              </a:buClr>
              <a:buSzPts val="2800"/>
              <a:buFont typeface="Open Sans Light"/>
              <a:buNone/>
              <a:defRPr sz="2800">
                <a:solidFill>
                  <a:schemeClr val="dk1"/>
                </a:solidFill>
                <a:latin typeface="Open Sans Light"/>
                <a:ea typeface="Open Sans Light"/>
                <a:cs typeface="Open Sans Light"/>
                <a:sym typeface="Open Sans Light"/>
              </a:defRPr>
            </a:lvl3pPr>
            <a:lvl4pPr lvl="3" algn="ctr" rtl="0">
              <a:lnSpc>
                <a:spcPct val="100000"/>
              </a:lnSpc>
              <a:spcBef>
                <a:spcPts val="0"/>
              </a:spcBef>
              <a:spcAft>
                <a:spcPts val="0"/>
              </a:spcAft>
              <a:buClr>
                <a:schemeClr val="dk1"/>
              </a:buClr>
              <a:buSzPts val="2800"/>
              <a:buFont typeface="Open Sans Light"/>
              <a:buNone/>
              <a:defRPr sz="2800">
                <a:solidFill>
                  <a:schemeClr val="dk1"/>
                </a:solidFill>
                <a:latin typeface="Open Sans Light"/>
                <a:ea typeface="Open Sans Light"/>
                <a:cs typeface="Open Sans Light"/>
                <a:sym typeface="Open Sans Light"/>
              </a:defRPr>
            </a:lvl4pPr>
            <a:lvl5pPr lvl="4" algn="ctr" rtl="0">
              <a:lnSpc>
                <a:spcPct val="100000"/>
              </a:lnSpc>
              <a:spcBef>
                <a:spcPts val="0"/>
              </a:spcBef>
              <a:spcAft>
                <a:spcPts val="0"/>
              </a:spcAft>
              <a:buClr>
                <a:schemeClr val="dk1"/>
              </a:buClr>
              <a:buSzPts val="2800"/>
              <a:buFont typeface="Open Sans Light"/>
              <a:buNone/>
              <a:defRPr sz="2800">
                <a:solidFill>
                  <a:schemeClr val="dk1"/>
                </a:solidFill>
                <a:latin typeface="Open Sans Light"/>
                <a:ea typeface="Open Sans Light"/>
                <a:cs typeface="Open Sans Light"/>
                <a:sym typeface="Open Sans Light"/>
              </a:defRPr>
            </a:lvl5pPr>
            <a:lvl6pPr lvl="5" algn="ctr" rtl="0">
              <a:lnSpc>
                <a:spcPct val="100000"/>
              </a:lnSpc>
              <a:spcBef>
                <a:spcPts val="0"/>
              </a:spcBef>
              <a:spcAft>
                <a:spcPts val="0"/>
              </a:spcAft>
              <a:buClr>
                <a:schemeClr val="dk1"/>
              </a:buClr>
              <a:buSzPts val="2800"/>
              <a:buFont typeface="Open Sans Light"/>
              <a:buNone/>
              <a:defRPr sz="2800">
                <a:solidFill>
                  <a:schemeClr val="dk1"/>
                </a:solidFill>
                <a:latin typeface="Open Sans Light"/>
                <a:ea typeface="Open Sans Light"/>
                <a:cs typeface="Open Sans Light"/>
                <a:sym typeface="Open Sans Light"/>
              </a:defRPr>
            </a:lvl6pPr>
            <a:lvl7pPr lvl="6" algn="ctr" rtl="0">
              <a:lnSpc>
                <a:spcPct val="100000"/>
              </a:lnSpc>
              <a:spcBef>
                <a:spcPts val="0"/>
              </a:spcBef>
              <a:spcAft>
                <a:spcPts val="0"/>
              </a:spcAft>
              <a:buClr>
                <a:schemeClr val="dk1"/>
              </a:buClr>
              <a:buSzPts val="2800"/>
              <a:buFont typeface="Open Sans Light"/>
              <a:buNone/>
              <a:defRPr sz="2800">
                <a:solidFill>
                  <a:schemeClr val="dk1"/>
                </a:solidFill>
                <a:latin typeface="Open Sans Light"/>
                <a:ea typeface="Open Sans Light"/>
                <a:cs typeface="Open Sans Light"/>
                <a:sym typeface="Open Sans Light"/>
              </a:defRPr>
            </a:lvl7pPr>
            <a:lvl8pPr lvl="7" algn="ctr" rtl="0">
              <a:lnSpc>
                <a:spcPct val="100000"/>
              </a:lnSpc>
              <a:spcBef>
                <a:spcPts val="0"/>
              </a:spcBef>
              <a:spcAft>
                <a:spcPts val="0"/>
              </a:spcAft>
              <a:buClr>
                <a:schemeClr val="dk1"/>
              </a:buClr>
              <a:buSzPts val="2800"/>
              <a:buFont typeface="Open Sans Light"/>
              <a:buNone/>
              <a:defRPr sz="2800">
                <a:solidFill>
                  <a:schemeClr val="dk1"/>
                </a:solidFill>
                <a:latin typeface="Open Sans Light"/>
                <a:ea typeface="Open Sans Light"/>
                <a:cs typeface="Open Sans Light"/>
                <a:sym typeface="Open Sans Light"/>
              </a:defRPr>
            </a:lvl8pPr>
            <a:lvl9pPr lvl="8" algn="ctr" rtl="0">
              <a:lnSpc>
                <a:spcPct val="100000"/>
              </a:lnSpc>
              <a:spcBef>
                <a:spcPts val="0"/>
              </a:spcBef>
              <a:spcAft>
                <a:spcPts val="0"/>
              </a:spcAft>
              <a:buClr>
                <a:schemeClr val="dk1"/>
              </a:buClr>
              <a:buSzPts val="2800"/>
              <a:buFont typeface="Open Sans Light"/>
              <a:buNone/>
              <a:defRPr sz="2800">
                <a:solidFill>
                  <a:schemeClr val="dk1"/>
                </a:solidFill>
                <a:latin typeface="Open Sans Light"/>
                <a:ea typeface="Open Sans Light"/>
                <a:cs typeface="Open Sans Light"/>
                <a:sym typeface="Open Sans Light"/>
              </a:defRPr>
            </a:lvl9pPr>
          </a:lstStyle>
          <a:p>
            <a:endParaRPr/>
          </a:p>
        </p:txBody>
      </p:sp>
      <p:sp>
        <p:nvSpPr>
          <p:cNvPr id="48" name="Google Shape;48;p8"/>
          <p:cNvSpPr txBox="1">
            <a:spLocks noGrp="1"/>
          </p:cNvSpPr>
          <p:nvPr>
            <p:ph type="subTitle" idx="2"/>
          </p:nvPr>
        </p:nvSpPr>
        <p:spPr>
          <a:xfrm>
            <a:off x="618356" y="4203625"/>
            <a:ext cx="4011300" cy="313800"/>
          </a:xfrm>
          <a:prstGeom prst="rect">
            <a:avLst/>
          </a:prstGeom>
        </p:spPr>
        <p:txBody>
          <a:bodyPr spcFirstLastPara="1" wrap="square" lIns="0" tIns="0" rIns="0" bIns="0" anchor="b" anchorCtr="0">
            <a:noAutofit/>
          </a:bodyPr>
          <a:lstStyle>
            <a:lvl1pPr lvl="0" rtl="0">
              <a:spcBef>
                <a:spcPts val="0"/>
              </a:spcBef>
              <a:spcAft>
                <a:spcPts val="0"/>
              </a:spcAft>
              <a:buClr>
                <a:schemeClr val="dk1"/>
              </a:buClr>
              <a:buSzPts val="900"/>
              <a:buFont typeface="Open Sans"/>
              <a:buNone/>
              <a:defRPr sz="900">
                <a:solidFill>
                  <a:schemeClr val="dk1"/>
                </a:solidFill>
                <a:latin typeface="Open Sans"/>
                <a:ea typeface="Open Sans"/>
                <a:cs typeface="Open Sans"/>
                <a:sym typeface="Open Sans"/>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a:endParaRPr/>
          </a:p>
        </p:txBody>
      </p:sp>
      <p:pic>
        <p:nvPicPr>
          <p:cNvPr id="49" name="Google Shape;49;p8"/>
          <p:cNvPicPr preferRelativeResize="0"/>
          <p:nvPr/>
        </p:nvPicPr>
        <p:blipFill rotWithShape="1">
          <a:blip r:embed="rId3">
            <a:alphaModFix/>
          </a:blip>
          <a:srcRect t="3420" b="-3420"/>
          <a:stretch/>
        </p:blipFill>
        <p:spPr>
          <a:xfrm>
            <a:off x="619825" y="627125"/>
            <a:ext cx="1438650" cy="273025"/>
          </a:xfrm>
          <a:prstGeom prst="rect">
            <a:avLst/>
          </a:prstGeom>
          <a:noFill/>
          <a:ln>
            <a:noFill/>
          </a:ln>
        </p:spPr>
      </p:pic>
      <p:sp>
        <p:nvSpPr>
          <p:cNvPr id="50" name="Google Shape;50;p8"/>
          <p:cNvSpPr txBox="1"/>
          <p:nvPr/>
        </p:nvSpPr>
        <p:spPr>
          <a:xfrm>
            <a:off x="5650530" y="4747513"/>
            <a:ext cx="3219900" cy="1764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650">
                <a:solidFill>
                  <a:schemeClr val="dk1"/>
                </a:solidFill>
                <a:latin typeface="Open Sans SemiBold"/>
                <a:ea typeface="Open Sans SemiBold"/>
                <a:cs typeface="Open Sans SemiBold"/>
                <a:sym typeface="Open Sans SemiBold"/>
              </a:rPr>
              <a:t>RESTRICTED. CONFIDENTIAL. DO NOT SHARE</a:t>
            </a:r>
            <a:endParaRPr sz="650">
              <a:solidFill>
                <a:schemeClr val="dk1"/>
              </a:solidFill>
              <a:latin typeface="Open Sans SemiBold"/>
              <a:ea typeface="Open Sans SemiBold"/>
              <a:cs typeface="Open Sans SemiBold"/>
              <a:sym typeface="Open Sans SemiBo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ver - Globe 1">
  <p:cSld name="TITLE_1_1_1_2_1">
    <p:bg>
      <p:bgPr>
        <a:blipFill>
          <a:blip r:embed="rId2">
            <a:alphaModFix/>
          </a:blip>
          <a:stretch>
            <a:fillRect/>
          </a:stretch>
        </a:blipFill>
        <a:effectLst/>
      </p:bgPr>
    </p:bg>
    <p:spTree>
      <p:nvGrpSpPr>
        <p:cNvPr id="1" name="Shape 51"/>
        <p:cNvGrpSpPr/>
        <p:nvPr/>
      </p:nvGrpSpPr>
      <p:grpSpPr>
        <a:xfrm>
          <a:off x="0" y="0"/>
          <a:ext cx="0" cy="0"/>
          <a:chOff x="0" y="0"/>
          <a:chExt cx="0" cy="0"/>
        </a:xfrm>
      </p:grpSpPr>
      <p:sp>
        <p:nvSpPr>
          <p:cNvPr id="52" name="Google Shape;52;p9"/>
          <p:cNvSpPr txBox="1">
            <a:spLocks noGrp="1"/>
          </p:cNvSpPr>
          <p:nvPr>
            <p:ph type="ctrTitle"/>
          </p:nvPr>
        </p:nvSpPr>
        <p:spPr>
          <a:xfrm>
            <a:off x="612600" y="1292675"/>
            <a:ext cx="4011300" cy="1239900"/>
          </a:xfrm>
          <a:prstGeom prst="rect">
            <a:avLst/>
          </a:prstGeom>
        </p:spPr>
        <p:txBody>
          <a:bodyPr spcFirstLastPara="1" wrap="square" lIns="0" tIns="0" rIns="0" bIns="0" anchor="ctr" anchorCtr="0">
            <a:noAutofit/>
          </a:bodyPr>
          <a:lstStyle>
            <a:lvl1pPr lvl="0" rtl="0">
              <a:spcBef>
                <a:spcPts val="0"/>
              </a:spcBef>
              <a:spcAft>
                <a:spcPts val="0"/>
              </a:spcAft>
              <a:buClr>
                <a:schemeClr val="lt1"/>
              </a:buClr>
              <a:buSzPts val="3800"/>
              <a:buFont typeface="Open Sans Light"/>
              <a:buNone/>
              <a:defRPr sz="3800">
                <a:solidFill>
                  <a:schemeClr val="lt1"/>
                </a:solidFill>
                <a:latin typeface="Open Sans Light"/>
                <a:ea typeface="Open Sans Light"/>
                <a:cs typeface="Open Sans Light"/>
                <a:sym typeface="Open Sans Light"/>
              </a:defRPr>
            </a:lvl1pPr>
            <a:lvl2pPr lvl="1"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2pPr>
            <a:lvl3pPr lvl="2"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3pPr>
            <a:lvl4pPr lvl="3"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4pPr>
            <a:lvl5pPr lvl="4"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5pPr>
            <a:lvl6pPr lvl="5"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6pPr>
            <a:lvl7pPr lvl="6"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7pPr>
            <a:lvl8pPr lvl="7"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8pPr>
            <a:lvl9pPr lvl="8"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9pPr>
          </a:lstStyle>
          <a:p>
            <a:endParaRPr/>
          </a:p>
        </p:txBody>
      </p:sp>
      <p:sp>
        <p:nvSpPr>
          <p:cNvPr id="53" name="Google Shape;53;p9"/>
          <p:cNvSpPr txBox="1">
            <a:spLocks noGrp="1"/>
          </p:cNvSpPr>
          <p:nvPr>
            <p:ph type="subTitle" idx="1"/>
          </p:nvPr>
        </p:nvSpPr>
        <p:spPr>
          <a:xfrm>
            <a:off x="612600" y="2800800"/>
            <a:ext cx="4011300" cy="6471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Clr>
                <a:schemeClr val="lt1"/>
              </a:buClr>
              <a:buSzPts val="1200"/>
              <a:buFont typeface="Open Sans"/>
              <a:buNone/>
              <a:defRPr sz="1200">
                <a:solidFill>
                  <a:schemeClr val="lt1"/>
                </a:solidFill>
                <a:latin typeface="Open Sans"/>
                <a:ea typeface="Open Sans"/>
                <a:cs typeface="Open Sans"/>
                <a:sym typeface="Open Sans"/>
              </a:defRPr>
            </a:lvl1pPr>
            <a:lvl2pPr lvl="1" algn="ctr" rtl="0">
              <a:lnSpc>
                <a:spcPct val="100000"/>
              </a:lnSpc>
              <a:spcBef>
                <a:spcPts val="0"/>
              </a:spcBef>
              <a:spcAft>
                <a:spcPts val="0"/>
              </a:spcAft>
              <a:buClr>
                <a:schemeClr val="lt1"/>
              </a:buClr>
              <a:buSzPts val="2800"/>
              <a:buFont typeface="Open Sans Light"/>
              <a:buNone/>
              <a:defRPr sz="2800">
                <a:solidFill>
                  <a:schemeClr val="lt1"/>
                </a:solidFill>
                <a:latin typeface="Open Sans Light"/>
                <a:ea typeface="Open Sans Light"/>
                <a:cs typeface="Open Sans Light"/>
                <a:sym typeface="Open Sans Light"/>
              </a:defRPr>
            </a:lvl2pPr>
            <a:lvl3pPr lvl="2" algn="ctr" rtl="0">
              <a:lnSpc>
                <a:spcPct val="100000"/>
              </a:lnSpc>
              <a:spcBef>
                <a:spcPts val="0"/>
              </a:spcBef>
              <a:spcAft>
                <a:spcPts val="0"/>
              </a:spcAft>
              <a:buClr>
                <a:schemeClr val="lt1"/>
              </a:buClr>
              <a:buSzPts val="2800"/>
              <a:buFont typeface="Open Sans Light"/>
              <a:buNone/>
              <a:defRPr sz="2800">
                <a:solidFill>
                  <a:schemeClr val="lt1"/>
                </a:solidFill>
                <a:latin typeface="Open Sans Light"/>
                <a:ea typeface="Open Sans Light"/>
                <a:cs typeface="Open Sans Light"/>
                <a:sym typeface="Open Sans Light"/>
              </a:defRPr>
            </a:lvl3pPr>
            <a:lvl4pPr lvl="3" algn="ctr" rtl="0">
              <a:lnSpc>
                <a:spcPct val="100000"/>
              </a:lnSpc>
              <a:spcBef>
                <a:spcPts val="0"/>
              </a:spcBef>
              <a:spcAft>
                <a:spcPts val="0"/>
              </a:spcAft>
              <a:buClr>
                <a:schemeClr val="lt1"/>
              </a:buClr>
              <a:buSzPts val="2800"/>
              <a:buFont typeface="Open Sans Light"/>
              <a:buNone/>
              <a:defRPr sz="2800">
                <a:solidFill>
                  <a:schemeClr val="lt1"/>
                </a:solidFill>
                <a:latin typeface="Open Sans Light"/>
                <a:ea typeface="Open Sans Light"/>
                <a:cs typeface="Open Sans Light"/>
                <a:sym typeface="Open Sans Light"/>
              </a:defRPr>
            </a:lvl4pPr>
            <a:lvl5pPr lvl="4" algn="ctr" rtl="0">
              <a:lnSpc>
                <a:spcPct val="100000"/>
              </a:lnSpc>
              <a:spcBef>
                <a:spcPts val="0"/>
              </a:spcBef>
              <a:spcAft>
                <a:spcPts val="0"/>
              </a:spcAft>
              <a:buClr>
                <a:schemeClr val="lt1"/>
              </a:buClr>
              <a:buSzPts val="2800"/>
              <a:buFont typeface="Open Sans Light"/>
              <a:buNone/>
              <a:defRPr sz="2800">
                <a:solidFill>
                  <a:schemeClr val="lt1"/>
                </a:solidFill>
                <a:latin typeface="Open Sans Light"/>
                <a:ea typeface="Open Sans Light"/>
                <a:cs typeface="Open Sans Light"/>
                <a:sym typeface="Open Sans Light"/>
              </a:defRPr>
            </a:lvl5pPr>
            <a:lvl6pPr lvl="5" algn="ctr" rtl="0">
              <a:lnSpc>
                <a:spcPct val="100000"/>
              </a:lnSpc>
              <a:spcBef>
                <a:spcPts val="0"/>
              </a:spcBef>
              <a:spcAft>
                <a:spcPts val="0"/>
              </a:spcAft>
              <a:buClr>
                <a:schemeClr val="lt1"/>
              </a:buClr>
              <a:buSzPts val="2800"/>
              <a:buFont typeface="Open Sans Light"/>
              <a:buNone/>
              <a:defRPr sz="2800">
                <a:solidFill>
                  <a:schemeClr val="lt1"/>
                </a:solidFill>
                <a:latin typeface="Open Sans Light"/>
                <a:ea typeface="Open Sans Light"/>
                <a:cs typeface="Open Sans Light"/>
                <a:sym typeface="Open Sans Light"/>
              </a:defRPr>
            </a:lvl6pPr>
            <a:lvl7pPr lvl="6" algn="ctr" rtl="0">
              <a:lnSpc>
                <a:spcPct val="100000"/>
              </a:lnSpc>
              <a:spcBef>
                <a:spcPts val="0"/>
              </a:spcBef>
              <a:spcAft>
                <a:spcPts val="0"/>
              </a:spcAft>
              <a:buClr>
                <a:schemeClr val="lt1"/>
              </a:buClr>
              <a:buSzPts val="2800"/>
              <a:buFont typeface="Open Sans Light"/>
              <a:buNone/>
              <a:defRPr sz="2800">
                <a:solidFill>
                  <a:schemeClr val="lt1"/>
                </a:solidFill>
                <a:latin typeface="Open Sans Light"/>
                <a:ea typeface="Open Sans Light"/>
                <a:cs typeface="Open Sans Light"/>
                <a:sym typeface="Open Sans Light"/>
              </a:defRPr>
            </a:lvl7pPr>
            <a:lvl8pPr lvl="7" algn="ctr" rtl="0">
              <a:lnSpc>
                <a:spcPct val="100000"/>
              </a:lnSpc>
              <a:spcBef>
                <a:spcPts val="0"/>
              </a:spcBef>
              <a:spcAft>
                <a:spcPts val="0"/>
              </a:spcAft>
              <a:buClr>
                <a:schemeClr val="lt1"/>
              </a:buClr>
              <a:buSzPts val="2800"/>
              <a:buFont typeface="Open Sans Light"/>
              <a:buNone/>
              <a:defRPr sz="2800">
                <a:solidFill>
                  <a:schemeClr val="lt1"/>
                </a:solidFill>
                <a:latin typeface="Open Sans Light"/>
                <a:ea typeface="Open Sans Light"/>
                <a:cs typeface="Open Sans Light"/>
                <a:sym typeface="Open Sans Light"/>
              </a:defRPr>
            </a:lvl8pPr>
            <a:lvl9pPr lvl="8" algn="ctr" rtl="0">
              <a:lnSpc>
                <a:spcPct val="100000"/>
              </a:lnSpc>
              <a:spcBef>
                <a:spcPts val="0"/>
              </a:spcBef>
              <a:spcAft>
                <a:spcPts val="0"/>
              </a:spcAft>
              <a:buClr>
                <a:schemeClr val="lt1"/>
              </a:buClr>
              <a:buSzPts val="2800"/>
              <a:buFont typeface="Open Sans Light"/>
              <a:buNone/>
              <a:defRPr sz="2800">
                <a:solidFill>
                  <a:schemeClr val="lt1"/>
                </a:solidFill>
                <a:latin typeface="Open Sans Light"/>
                <a:ea typeface="Open Sans Light"/>
                <a:cs typeface="Open Sans Light"/>
                <a:sym typeface="Open Sans Light"/>
              </a:defRPr>
            </a:lvl9pPr>
          </a:lstStyle>
          <a:p>
            <a:endParaRPr/>
          </a:p>
        </p:txBody>
      </p:sp>
      <p:sp>
        <p:nvSpPr>
          <p:cNvPr id="54" name="Google Shape;54;p9"/>
          <p:cNvSpPr txBox="1">
            <a:spLocks noGrp="1"/>
          </p:cNvSpPr>
          <p:nvPr>
            <p:ph type="subTitle" idx="2"/>
          </p:nvPr>
        </p:nvSpPr>
        <p:spPr>
          <a:xfrm>
            <a:off x="618356" y="4203625"/>
            <a:ext cx="4011300" cy="313800"/>
          </a:xfrm>
          <a:prstGeom prst="rect">
            <a:avLst/>
          </a:prstGeom>
        </p:spPr>
        <p:txBody>
          <a:bodyPr spcFirstLastPara="1" wrap="square" lIns="0" tIns="0" rIns="0" bIns="0" anchor="b" anchorCtr="0">
            <a:noAutofit/>
          </a:bodyPr>
          <a:lstStyle>
            <a:lvl1pPr lvl="0" rtl="0">
              <a:spcBef>
                <a:spcPts val="0"/>
              </a:spcBef>
              <a:spcAft>
                <a:spcPts val="0"/>
              </a:spcAft>
              <a:buClr>
                <a:schemeClr val="lt1"/>
              </a:buClr>
              <a:buSzPts val="900"/>
              <a:buFont typeface="Open Sans"/>
              <a:buNone/>
              <a:defRPr sz="900">
                <a:solidFill>
                  <a:schemeClr val="lt1"/>
                </a:solidFill>
                <a:latin typeface="Open Sans"/>
                <a:ea typeface="Open Sans"/>
                <a:cs typeface="Open Sans"/>
                <a:sym typeface="Open Sans"/>
              </a:defRPr>
            </a:lvl1pPr>
            <a:lvl2pPr lvl="1" rtl="0">
              <a:spcBef>
                <a:spcPts val="0"/>
              </a:spcBef>
              <a:spcAft>
                <a:spcPts val="0"/>
              </a:spcAft>
              <a:buClr>
                <a:schemeClr val="lt1"/>
              </a:buClr>
              <a:buSzPts val="1600"/>
              <a:buNone/>
              <a:defRPr sz="1600">
                <a:solidFill>
                  <a:schemeClr val="lt1"/>
                </a:solidFill>
              </a:defRPr>
            </a:lvl2pPr>
            <a:lvl3pPr lvl="2" rtl="0">
              <a:spcBef>
                <a:spcPts val="0"/>
              </a:spcBef>
              <a:spcAft>
                <a:spcPts val="0"/>
              </a:spcAft>
              <a:buClr>
                <a:schemeClr val="lt1"/>
              </a:buClr>
              <a:buSzPts val="1600"/>
              <a:buNone/>
              <a:defRPr sz="1600">
                <a:solidFill>
                  <a:schemeClr val="lt1"/>
                </a:solidFill>
              </a:defRPr>
            </a:lvl3pPr>
            <a:lvl4pPr lvl="3" rtl="0">
              <a:spcBef>
                <a:spcPts val="0"/>
              </a:spcBef>
              <a:spcAft>
                <a:spcPts val="0"/>
              </a:spcAft>
              <a:buClr>
                <a:schemeClr val="lt1"/>
              </a:buClr>
              <a:buSzPts val="1600"/>
              <a:buNone/>
              <a:defRPr sz="1600">
                <a:solidFill>
                  <a:schemeClr val="lt1"/>
                </a:solidFill>
              </a:defRPr>
            </a:lvl4pPr>
            <a:lvl5pPr lvl="4" rtl="0">
              <a:spcBef>
                <a:spcPts val="0"/>
              </a:spcBef>
              <a:spcAft>
                <a:spcPts val="0"/>
              </a:spcAft>
              <a:buClr>
                <a:schemeClr val="lt1"/>
              </a:buClr>
              <a:buSzPts val="1600"/>
              <a:buNone/>
              <a:defRPr sz="1600">
                <a:solidFill>
                  <a:schemeClr val="lt1"/>
                </a:solidFill>
              </a:defRPr>
            </a:lvl5pPr>
            <a:lvl6pPr lvl="5" rtl="0">
              <a:spcBef>
                <a:spcPts val="0"/>
              </a:spcBef>
              <a:spcAft>
                <a:spcPts val="0"/>
              </a:spcAft>
              <a:buClr>
                <a:schemeClr val="lt1"/>
              </a:buClr>
              <a:buSzPts val="1600"/>
              <a:buNone/>
              <a:defRPr sz="1600">
                <a:solidFill>
                  <a:schemeClr val="lt1"/>
                </a:solidFill>
              </a:defRPr>
            </a:lvl6pPr>
            <a:lvl7pPr lvl="6" rtl="0">
              <a:spcBef>
                <a:spcPts val="0"/>
              </a:spcBef>
              <a:spcAft>
                <a:spcPts val="0"/>
              </a:spcAft>
              <a:buClr>
                <a:schemeClr val="lt1"/>
              </a:buClr>
              <a:buSzPts val="1600"/>
              <a:buNone/>
              <a:defRPr sz="1600">
                <a:solidFill>
                  <a:schemeClr val="lt1"/>
                </a:solidFill>
              </a:defRPr>
            </a:lvl7pPr>
            <a:lvl8pPr lvl="7" rtl="0">
              <a:spcBef>
                <a:spcPts val="0"/>
              </a:spcBef>
              <a:spcAft>
                <a:spcPts val="0"/>
              </a:spcAft>
              <a:buClr>
                <a:schemeClr val="lt1"/>
              </a:buClr>
              <a:buSzPts val="1600"/>
              <a:buNone/>
              <a:defRPr sz="1600">
                <a:solidFill>
                  <a:schemeClr val="lt1"/>
                </a:solidFill>
              </a:defRPr>
            </a:lvl8pPr>
            <a:lvl9pPr lvl="8" rtl="0">
              <a:spcBef>
                <a:spcPts val="0"/>
              </a:spcBef>
              <a:spcAft>
                <a:spcPts val="0"/>
              </a:spcAft>
              <a:buClr>
                <a:schemeClr val="lt1"/>
              </a:buClr>
              <a:buSzPts val="1600"/>
              <a:buNone/>
              <a:defRPr sz="1600">
                <a:solidFill>
                  <a:schemeClr val="lt1"/>
                </a:solidFill>
              </a:defRPr>
            </a:lvl9pPr>
          </a:lstStyle>
          <a:p>
            <a:endParaRPr/>
          </a:p>
        </p:txBody>
      </p:sp>
      <p:pic>
        <p:nvPicPr>
          <p:cNvPr id="55" name="Google Shape;55;p9"/>
          <p:cNvPicPr preferRelativeResize="0"/>
          <p:nvPr/>
        </p:nvPicPr>
        <p:blipFill rotWithShape="1">
          <a:blip r:embed="rId3">
            <a:alphaModFix/>
          </a:blip>
          <a:srcRect t="3419" b="-3409"/>
          <a:stretch/>
        </p:blipFill>
        <p:spPr>
          <a:xfrm>
            <a:off x="619825" y="627125"/>
            <a:ext cx="1438650" cy="273025"/>
          </a:xfrm>
          <a:prstGeom prst="rect">
            <a:avLst/>
          </a:prstGeom>
          <a:noFill/>
          <a:ln>
            <a:noFill/>
          </a:ln>
        </p:spPr>
      </p:pic>
      <p:sp>
        <p:nvSpPr>
          <p:cNvPr id="56" name="Google Shape;56;p9"/>
          <p:cNvSpPr txBox="1"/>
          <p:nvPr/>
        </p:nvSpPr>
        <p:spPr>
          <a:xfrm>
            <a:off x="5650530" y="4747513"/>
            <a:ext cx="3219900" cy="1764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650">
                <a:solidFill>
                  <a:schemeClr val="lt1"/>
                </a:solidFill>
                <a:latin typeface="Open Sans SemiBold"/>
                <a:ea typeface="Open Sans SemiBold"/>
                <a:cs typeface="Open Sans SemiBold"/>
                <a:sym typeface="Open Sans SemiBold"/>
              </a:rPr>
              <a:t>RESTRICTED. CONFIDENTIAL. DO NOT SHARE</a:t>
            </a:r>
            <a:endParaRPr sz="650">
              <a:solidFill>
                <a:schemeClr val="lt1"/>
              </a:solidFill>
              <a:latin typeface="Open Sans SemiBold"/>
              <a:ea typeface="Open Sans SemiBold"/>
              <a:cs typeface="Open Sans SemiBold"/>
              <a:sym typeface="Open Sans SemiBo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ver - Illustration 2">
  <p:cSld name="TITLE_1_1_1_2_1_1">
    <p:bg>
      <p:bgPr>
        <a:blipFill>
          <a:blip r:embed="rId2">
            <a:alphaModFix/>
          </a:blip>
          <a:stretch>
            <a:fillRect/>
          </a:stretch>
        </a:blipFill>
        <a:effectLst/>
      </p:bgPr>
    </p:bg>
    <p:spTree>
      <p:nvGrpSpPr>
        <p:cNvPr id="1" name="Shape 57"/>
        <p:cNvGrpSpPr/>
        <p:nvPr/>
      </p:nvGrpSpPr>
      <p:grpSpPr>
        <a:xfrm>
          <a:off x="0" y="0"/>
          <a:ext cx="0" cy="0"/>
          <a:chOff x="0" y="0"/>
          <a:chExt cx="0" cy="0"/>
        </a:xfrm>
      </p:grpSpPr>
      <p:pic>
        <p:nvPicPr>
          <p:cNvPr id="58" name="Google Shape;58;p10"/>
          <p:cNvPicPr preferRelativeResize="0"/>
          <p:nvPr/>
        </p:nvPicPr>
        <p:blipFill rotWithShape="1">
          <a:blip r:embed="rId3">
            <a:alphaModFix/>
          </a:blip>
          <a:srcRect t="3420" b="-3420"/>
          <a:stretch/>
        </p:blipFill>
        <p:spPr>
          <a:xfrm>
            <a:off x="4528650" y="627125"/>
            <a:ext cx="1438650" cy="273025"/>
          </a:xfrm>
          <a:prstGeom prst="rect">
            <a:avLst/>
          </a:prstGeom>
          <a:noFill/>
          <a:ln>
            <a:noFill/>
          </a:ln>
        </p:spPr>
      </p:pic>
      <p:sp>
        <p:nvSpPr>
          <p:cNvPr id="59" name="Google Shape;59;p10"/>
          <p:cNvSpPr txBox="1">
            <a:spLocks noGrp="1"/>
          </p:cNvSpPr>
          <p:nvPr>
            <p:ph type="ctrTitle"/>
          </p:nvPr>
        </p:nvSpPr>
        <p:spPr>
          <a:xfrm>
            <a:off x="4521425" y="1292675"/>
            <a:ext cx="4011300" cy="1239900"/>
          </a:xfrm>
          <a:prstGeom prst="rect">
            <a:avLst/>
          </a:prstGeom>
        </p:spPr>
        <p:txBody>
          <a:bodyPr spcFirstLastPara="1" wrap="square" lIns="0" tIns="0" rIns="0" bIns="0" anchor="ctr" anchorCtr="0">
            <a:noAutofit/>
          </a:bodyPr>
          <a:lstStyle>
            <a:lvl1pPr lvl="0" rtl="0">
              <a:spcBef>
                <a:spcPts val="0"/>
              </a:spcBef>
              <a:spcAft>
                <a:spcPts val="0"/>
              </a:spcAft>
              <a:buSzPts val="3800"/>
              <a:buFont typeface="Open Sans Light"/>
              <a:buNone/>
              <a:defRPr sz="3800">
                <a:latin typeface="Open Sans Light"/>
                <a:ea typeface="Open Sans Light"/>
                <a:cs typeface="Open Sans Light"/>
                <a:sym typeface="Open Sans Light"/>
              </a:defRPr>
            </a:lvl1pPr>
            <a:lvl2pPr lvl="1" rtl="0">
              <a:spcBef>
                <a:spcPts val="0"/>
              </a:spcBef>
              <a:spcAft>
                <a:spcPts val="0"/>
              </a:spcAft>
              <a:buSzPts val="5000"/>
              <a:buFont typeface="Open Sans Light"/>
              <a:buNone/>
              <a:defRPr sz="5000">
                <a:latin typeface="Open Sans Light"/>
                <a:ea typeface="Open Sans Light"/>
                <a:cs typeface="Open Sans Light"/>
                <a:sym typeface="Open Sans Light"/>
              </a:defRPr>
            </a:lvl2pPr>
            <a:lvl3pPr lvl="2" rtl="0">
              <a:spcBef>
                <a:spcPts val="0"/>
              </a:spcBef>
              <a:spcAft>
                <a:spcPts val="0"/>
              </a:spcAft>
              <a:buSzPts val="5000"/>
              <a:buFont typeface="Open Sans Light"/>
              <a:buNone/>
              <a:defRPr sz="5000">
                <a:latin typeface="Open Sans Light"/>
                <a:ea typeface="Open Sans Light"/>
                <a:cs typeface="Open Sans Light"/>
                <a:sym typeface="Open Sans Light"/>
              </a:defRPr>
            </a:lvl3pPr>
            <a:lvl4pPr lvl="3" rtl="0">
              <a:spcBef>
                <a:spcPts val="0"/>
              </a:spcBef>
              <a:spcAft>
                <a:spcPts val="0"/>
              </a:spcAft>
              <a:buSzPts val="5000"/>
              <a:buFont typeface="Open Sans Light"/>
              <a:buNone/>
              <a:defRPr sz="5000">
                <a:latin typeface="Open Sans Light"/>
                <a:ea typeface="Open Sans Light"/>
                <a:cs typeface="Open Sans Light"/>
                <a:sym typeface="Open Sans Light"/>
              </a:defRPr>
            </a:lvl4pPr>
            <a:lvl5pPr lvl="4" rtl="0">
              <a:spcBef>
                <a:spcPts val="0"/>
              </a:spcBef>
              <a:spcAft>
                <a:spcPts val="0"/>
              </a:spcAft>
              <a:buSzPts val="5000"/>
              <a:buFont typeface="Open Sans Light"/>
              <a:buNone/>
              <a:defRPr sz="5000">
                <a:latin typeface="Open Sans Light"/>
                <a:ea typeface="Open Sans Light"/>
                <a:cs typeface="Open Sans Light"/>
                <a:sym typeface="Open Sans Light"/>
              </a:defRPr>
            </a:lvl5pPr>
            <a:lvl6pPr lvl="5" rtl="0">
              <a:spcBef>
                <a:spcPts val="0"/>
              </a:spcBef>
              <a:spcAft>
                <a:spcPts val="0"/>
              </a:spcAft>
              <a:buSzPts val="5000"/>
              <a:buFont typeface="Open Sans Light"/>
              <a:buNone/>
              <a:defRPr sz="5000">
                <a:latin typeface="Open Sans Light"/>
                <a:ea typeface="Open Sans Light"/>
                <a:cs typeface="Open Sans Light"/>
                <a:sym typeface="Open Sans Light"/>
              </a:defRPr>
            </a:lvl6pPr>
            <a:lvl7pPr lvl="6" rtl="0">
              <a:spcBef>
                <a:spcPts val="0"/>
              </a:spcBef>
              <a:spcAft>
                <a:spcPts val="0"/>
              </a:spcAft>
              <a:buSzPts val="5000"/>
              <a:buFont typeface="Open Sans Light"/>
              <a:buNone/>
              <a:defRPr sz="5000">
                <a:latin typeface="Open Sans Light"/>
                <a:ea typeface="Open Sans Light"/>
                <a:cs typeface="Open Sans Light"/>
                <a:sym typeface="Open Sans Light"/>
              </a:defRPr>
            </a:lvl7pPr>
            <a:lvl8pPr lvl="7" rtl="0">
              <a:spcBef>
                <a:spcPts val="0"/>
              </a:spcBef>
              <a:spcAft>
                <a:spcPts val="0"/>
              </a:spcAft>
              <a:buSzPts val="5000"/>
              <a:buFont typeface="Open Sans Light"/>
              <a:buNone/>
              <a:defRPr sz="5000">
                <a:latin typeface="Open Sans Light"/>
                <a:ea typeface="Open Sans Light"/>
                <a:cs typeface="Open Sans Light"/>
                <a:sym typeface="Open Sans Light"/>
              </a:defRPr>
            </a:lvl8pPr>
            <a:lvl9pPr lvl="8" rtl="0">
              <a:spcBef>
                <a:spcPts val="0"/>
              </a:spcBef>
              <a:spcAft>
                <a:spcPts val="0"/>
              </a:spcAft>
              <a:buSzPts val="5000"/>
              <a:buFont typeface="Open Sans Light"/>
              <a:buNone/>
              <a:defRPr sz="5000">
                <a:latin typeface="Open Sans Light"/>
                <a:ea typeface="Open Sans Light"/>
                <a:cs typeface="Open Sans Light"/>
                <a:sym typeface="Open Sans Light"/>
              </a:defRPr>
            </a:lvl9pPr>
          </a:lstStyle>
          <a:p>
            <a:endParaRPr/>
          </a:p>
        </p:txBody>
      </p:sp>
      <p:sp>
        <p:nvSpPr>
          <p:cNvPr id="60" name="Google Shape;60;p10"/>
          <p:cNvSpPr txBox="1">
            <a:spLocks noGrp="1"/>
          </p:cNvSpPr>
          <p:nvPr>
            <p:ph type="subTitle" idx="1"/>
          </p:nvPr>
        </p:nvSpPr>
        <p:spPr>
          <a:xfrm>
            <a:off x="4521425" y="2800800"/>
            <a:ext cx="4011300" cy="6471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Clr>
                <a:schemeClr val="dk1"/>
              </a:buClr>
              <a:buSzPts val="1200"/>
              <a:buFont typeface="Open Sans"/>
              <a:buNone/>
              <a:defRPr sz="1200">
                <a:solidFill>
                  <a:schemeClr val="dk1"/>
                </a:solidFill>
                <a:latin typeface="Open Sans"/>
                <a:ea typeface="Open Sans"/>
                <a:cs typeface="Open Sans"/>
                <a:sym typeface="Open Sans"/>
              </a:defRPr>
            </a:lvl1pPr>
            <a:lvl2pPr lvl="1" algn="ctr" rtl="0">
              <a:lnSpc>
                <a:spcPct val="100000"/>
              </a:lnSpc>
              <a:spcBef>
                <a:spcPts val="0"/>
              </a:spcBef>
              <a:spcAft>
                <a:spcPts val="0"/>
              </a:spcAft>
              <a:buClr>
                <a:schemeClr val="dk1"/>
              </a:buClr>
              <a:buSzPts val="2800"/>
              <a:buFont typeface="Open Sans Light"/>
              <a:buNone/>
              <a:defRPr sz="2800">
                <a:solidFill>
                  <a:schemeClr val="dk1"/>
                </a:solidFill>
                <a:latin typeface="Open Sans Light"/>
                <a:ea typeface="Open Sans Light"/>
                <a:cs typeface="Open Sans Light"/>
                <a:sym typeface="Open Sans Light"/>
              </a:defRPr>
            </a:lvl2pPr>
            <a:lvl3pPr lvl="2" algn="ctr" rtl="0">
              <a:lnSpc>
                <a:spcPct val="100000"/>
              </a:lnSpc>
              <a:spcBef>
                <a:spcPts val="0"/>
              </a:spcBef>
              <a:spcAft>
                <a:spcPts val="0"/>
              </a:spcAft>
              <a:buClr>
                <a:schemeClr val="dk1"/>
              </a:buClr>
              <a:buSzPts val="2800"/>
              <a:buFont typeface="Open Sans Light"/>
              <a:buNone/>
              <a:defRPr sz="2800">
                <a:solidFill>
                  <a:schemeClr val="dk1"/>
                </a:solidFill>
                <a:latin typeface="Open Sans Light"/>
                <a:ea typeface="Open Sans Light"/>
                <a:cs typeface="Open Sans Light"/>
                <a:sym typeface="Open Sans Light"/>
              </a:defRPr>
            </a:lvl3pPr>
            <a:lvl4pPr lvl="3" algn="ctr" rtl="0">
              <a:lnSpc>
                <a:spcPct val="100000"/>
              </a:lnSpc>
              <a:spcBef>
                <a:spcPts val="0"/>
              </a:spcBef>
              <a:spcAft>
                <a:spcPts val="0"/>
              </a:spcAft>
              <a:buClr>
                <a:schemeClr val="dk1"/>
              </a:buClr>
              <a:buSzPts val="2800"/>
              <a:buFont typeface="Open Sans Light"/>
              <a:buNone/>
              <a:defRPr sz="2800">
                <a:solidFill>
                  <a:schemeClr val="dk1"/>
                </a:solidFill>
                <a:latin typeface="Open Sans Light"/>
                <a:ea typeface="Open Sans Light"/>
                <a:cs typeface="Open Sans Light"/>
                <a:sym typeface="Open Sans Light"/>
              </a:defRPr>
            </a:lvl4pPr>
            <a:lvl5pPr lvl="4" algn="ctr" rtl="0">
              <a:lnSpc>
                <a:spcPct val="100000"/>
              </a:lnSpc>
              <a:spcBef>
                <a:spcPts val="0"/>
              </a:spcBef>
              <a:spcAft>
                <a:spcPts val="0"/>
              </a:spcAft>
              <a:buClr>
                <a:schemeClr val="dk1"/>
              </a:buClr>
              <a:buSzPts val="2800"/>
              <a:buFont typeface="Open Sans Light"/>
              <a:buNone/>
              <a:defRPr sz="2800">
                <a:solidFill>
                  <a:schemeClr val="dk1"/>
                </a:solidFill>
                <a:latin typeface="Open Sans Light"/>
                <a:ea typeface="Open Sans Light"/>
                <a:cs typeface="Open Sans Light"/>
                <a:sym typeface="Open Sans Light"/>
              </a:defRPr>
            </a:lvl5pPr>
            <a:lvl6pPr lvl="5" algn="ctr" rtl="0">
              <a:lnSpc>
                <a:spcPct val="100000"/>
              </a:lnSpc>
              <a:spcBef>
                <a:spcPts val="0"/>
              </a:spcBef>
              <a:spcAft>
                <a:spcPts val="0"/>
              </a:spcAft>
              <a:buClr>
                <a:schemeClr val="dk1"/>
              </a:buClr>
              <a:buSzPts val="2800"/>
              <a:buFont typeface="Open Sans Light"/>
              <a:buNone/>
              <a:defRPr sz="2800">
                <a:solidFill>
                  <a:schemeClr val="dk1"/>
                </a:solidFill>
                <a:latin typeface="Open Sans Light"/>
                <a:ea typeface="Open Sans Light"/>
                <a:cs typeface="Open Sans Light"/>
                <a:sym typeface="Open Sans Light"/>
              </a:defRPr>
            </a:lvl6pPr>
            <a:lvl7pPr lvl="6" algn="ctr" rtl="0">
              <a:lnSpc>
                <a:spcPct val="100000"/>
              </a:lnSpc>
              <a:spcBef>
                <a:spcPts val="0"/>
              </a:spcBef>
              <a:spcAft>
                <a:spcPts val="0"/>
              </a:spcAft>
              <a:buClr>
                <a:schemeClr val="dk1"/>
              </a:buClr>
              <a:buSzPts val="2800"/>
              <a:buFont typeface="Open Sans Light"/>
              <a:buNone/>
              <a:defRPr sz="2800">
                <a:solidFill>
                  <a:schemeClr val="dk1"/>
                </a:solidFill>
                <a:latin typeface="Open Sans Light"/>
                <a:ea typeface="Open Sans Light"/>
                <a:cs typeface="Open Sans Light"/>
                <a:sym typeface="Open Sans Light"/>
              </a:defRPr>
            </a:lvl7pPr>
            <a:lvl8pPr lvl="7" algn="ctr" rtl="0">
              <a:lnSpc>
                <a:spcPct val="100000"/>
              </a:lnSpc>
              <a:spcBef>
                <a:spcPts val="0"/>
              </a:spcBef>
              <a:spcAft>
                <a:spcPts val="0"/>
              </a:spcAft>
              <a:buClr>
                <a:schemeClr val="dk1"/>
              </a:buClr>
              <a:buSzPts val="2800"/>
              <a:buFont typeface="Open Sans Light"/>
              <a:buNone/>
              <a:defRPr sz="2800">
                <a:solidFill>
                  <a:schemeClr val="dk1"/>
                </a:solidFill>
                <a:latin typeface="Open Sans Light"/>
                <a:ea typeface="Open Sans Light"/>
                <a:cs typeface="Open Sans Light"/>
                <a:sym typeface="Open Sans Light"/>
              </a:defRPr>
            </a:lvl8pPr>
            <a:lvl9pPr lvl="8" algn="ctr" rtl="0">
              <a:lnSpc>
                <a:spcPct val="100000"/>
              </a:lnSpc>
              <a:spcBef>
                <a:spcPts val="0"/>
              </a:spcBef>
              <a:spcAft>
                <a:spcPts val="0"/>
              </a:spcAft>
              <a:buClr>
                <a:schemeClr val="dk1"/>
              </a:buClr>
              <a:buSzPts val="2800"/>
              <a:buFont typeface="Open Sans Light"/>
              <a:buNone/>
              <a:defRPr sz="2800">
                <a:solidFill>
                  <a:schemeClr val="dk1"/>
                </a:solidFill>
                <a:latin typeface="Open Sans Light"/>
                <a:ea typeface="Open Sans Light"/>
                <a:cs typeface="Open Sans Light"/>
                <a:sym typeface="Open Sans Light"/>
              </a:defRPr>
            </a:lvl9pPr>
          </a:lstStyle>
          <a:p>
            <a:endParaRPr/>
          </a:p>
        </p:txBody>
      </p:sp>
      <p:sp>
        <p:nvSpPr>
          <p:cNvPr id="61" name="Google Shape;61;p10"/>
          <p:cNvSpPr txBox="1">
            <a:spLocks noGrp="1"/>
          </p:cNvSpPr>
          <p:nvPr>
            <p:ph type="subTitle" idx="2"/>
          </p:nvPr>
        </p:nvSpPr>
        <p:spPr>
          <a:xfrm>
            <a:off x="4527181" y="4203625"/>
            <a:ext cx="4011300" cy="313800"/>
          </a:xfrm>
          <a:prstGeom prst="rect">
            <a:avLst/>
          </a:prstGeom>
        </p:spPr>
        <p:txBody>
          <a:bodyPr spcFirstLastPara="1" wrap="square" lIns="0" tIns="0" rIns="0" bIns="0" anchor="b" anchorCtr="0">
            <a:noAutofit/>
          </a:bodyPr>
          <a:lstStyle>
            <a:lvl1pPr lvl="0" rtl="0">
              <a:spcBef>
                <a:spcPts val="0"/>
              </a:spcBef>
              <a:spcAft>
                <a:spcPts val="0"/>
              </a:spcAft>
              <a:buClr>
                <a:schemeClr val="dk1"/>
              </a:buClr>
              <a:buSzPts val="900"/>
              <a:buFont typeface="Open Sans"/>
              <a:buNone/>
              <a:defRPr sz="900">
                <a:solidFill>
                  <a:schemeClr val="dk1"/>
                </a:solidFill>
                <a:latin typeface="Open Sans"/>
                <a:ea typeface="Open Sans"/>
                <a:cs typeface="Open Sans"/>
                <a:sym typeface="Open Sans"/>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a:endParaRPr/>
          </a:p>
        </p:txBody>
      </p:sp>
      <p:sp>
        <p:nvSpPr>
          <p:cNvPr id="62" name="Google Shape;62;p10"/>
          <p:cNvSpPr txBox="1"/>
          <p:nvPr/>
        </p:nvSpPr>
        <p:spPr>
          <a:xfrm>
            <a:off x="5650530" y="4747513"/>
            <a:ext cx="3219900" cy="1764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650">
                <a:solidFill>
                  <a:schemeClr val="dk1"/>
                </a:solidFill>
                <a:latin typeface="Open Sans SemiBold"/>
                <a:ea typeface="Open Sans SemiBold"/>
                <a:cs typeface="Open Sans SemiBold"/>
                <a:sym typeface="Open Sans SemiBold"/>
              </a:rPr>
              <a:t>RESTRICTED. CONFIDENTIAL. DO NOT SHARE</a:t>
            </a:r>
            <a:endParaRPr sz="650">
              <a:solidFill>
                <a:schemeClr val="dk1"/>
              </a:solidFill>
              <a:latin typeface="Open Sans SemiBold"/>
              <a:ea typeface="Open Sans SemiBold"/>
              <a:cs typeface="Open Sans SemiBold"/>
              <a:sym typeface="Open Sans SemiBold"/>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612600" y="605125"/>
            <a:ext cx="7918800" cy="649800"/>
          </a:xfrm>
          <a:prstGeom prst="rect">
            <a:avLst/>
          </a:prstGeom>
          <a:noFill/>
          <a:ln>
            <a:noFill/>
          </a:ln>
        </p:spPr>
        <p:txBody>
          <a:bodyPr spcFirstLastPara="1" wrap="square" lIns="0" tIns="0" rIns="0" bIns="0" anchor="t" anchorCtr="0">
            <a:noAutofit/>
          </a:bodyPr>
          <a:lstStyle>
            <a:lvl1pPr lvl="0">
              <a:spcBef>
                <a:spcPts val="0"/>
              </a:spcBef>
              <a:spcAft>
                <a:spcPts val="0"/>
              </a:spcAft>
              <a:buClr>
                <a:schemeClr val="dk1"/>
              </a:buClr>
              <a:buSzPts val="2800"/>
              <a:buFont typeface="Open Sans Light"/>
              <a:buNone/>
              <a:defRPr sz="2800">
                <a:solidFill>
                  <a:schemeClr val="dk1"/>
                </a:solidFill>
                <a:latin typeface="Open Sans Light"/>
                <a:ea typeface="Open Sans Light"/>
                <a:cs typeface="Open Sans Light"/>
                <a:sym typeface="Open Sans Light"/>
              </a:defRPr>
            </a:lvl1pPr>
            <a:lvl2pPr lvl="1">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2pPr>
            <a:lvl3pPr lvl="2">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3pPr>
            <a:lvl4pPr lvl="3">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4pPr>
            <a:lvl5pPr lvl="4">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5pPr>
            <a:lvl6pPr lvl="5">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6pPr>
            <a:lvl7pPr lvl="6">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7pPr>
            <a:lvl8pPr lvl="7">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8pPr>
            <a:lvl9pPr lvl="8">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9pPr>
          </a:lstStyle>
          <a:p>
            <a:endParaRPr/>
          </a:p>
        </p:txBody>
      </p:sp>
      <p:sp>
        <p:nvSpPr>
          <p:cNvPr id="7" name="Google Shape;7;p1"/>
          <p:cNvSpPr txBox="1">
            <a:spLocks noGrp="1"/>
          </p:cNvSpPr>
          <p:nvPr>
            <p:ph type="body" idx="1"/>
          </p:nvPr>
        </p:nvSpPr>
        <p:spPr>
          <a:xfrm>
            <a:off x="612600" y="1553875"/>
            <a:ext cx="7918800" cy="3015000"/>
          </a:xfrm>
          <a:prstGeom prst="rect">
            <a:avLst/>
          </a:prstGeom>
          <a:noFill/>
          <a:ln>
            <a:noFill/>
          </a:ln>
        </p:spPr>
        <p:txBody>
          <a:bodyPr spcFirstLastPara="1" wrap="square" lIns="0" tIns="0" rIns="0" bIns="0" anchor="t" anchorCtr="0">
            <a:noAutofit/>
          </a:bodyPr>
          <a:lstStyle>
            <a:lvl1pPr marL="457200" lvl="0" indent="-342900">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marL="914400" lvl="1"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marL="1371600" lvl="2"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marL="1828800" lvl="3"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marL="2286000" lvl="4"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marL="2743200" lvl="5"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marL="3200400" lvl="6"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marL="3657600" lvl="7"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marL="4114800" lvl="8"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hyperlink" Target="https://github.com/DhruvKinger/Link-of-all-blogs" TargetMode="External"/><Relationship Id="rId2" Type="http://schemas.openxmlformats.org/officeDocument/2006/relationships/hyperlink" Target="https://www.pedholtlab.com/establish-azure-point-to-site-vpn-with-a-self-signed-certificate/" TargetMode="External"/><Relationship Id="rId1" Type="http://schemas.openxmlformats.org/officeDocument/2006/relationships/slideLayout" Target="../slideLayouts/slideLayout12.xml"/><Relationship Id="rId5" Type="http://schemas.openxmlformats.org/officeDocument/2006/relationships/hyperlink" Target="https://cloud.netapp.com/blog/azure-cvo-blg-azure-resource-manager-arm-benefits-and-best-practices" TargetMode="External"/><Relationship Id="rId4" Type="http://schemas.openxmlformats.org/officeDocument/2006/relationships/hyperlink" Target="https://docs.microsoft.com/en-us/learn/certifications/"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Google Shape;312;p50"/>
          <p:cNvSpPr txBox="1">
            <a:spLocks noGrp="1"/>
          </p:cNvSpPr>
          <p:nvPr>
            <p:ph type="ctrTitle"/>
          </p:nvPr>
        </p:nvSpPr>
        <p:spPr>
          <a:xfrm>
            <a:off x="612600" y="985225"/>
            <a:ext cx="6205800" cy="12399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Cloud Architect Nanodegree Program</a:t>
            </a:r>
            <a:endParaRPr dirty="0"/>
          </a:p>
        </p:txBody>
      </p:sp>
      <p:sp>
        <p:nvSpPr>
          <p:cNvPr id="313" name="Google Shape;313;p50"/>
          <p:cNvSpPr txBox="1">
            <a:spLocks noGrp="1"/>
          </p:cNvSpPr>
          <p:nvPr>
            <p:ph type="subTitle" idx="1"/>
          </p:nvPr>
        </p:nvSpPr>
        <p:spPr>
          <a:xfrm>
            <a:off x="612600" y="2578524"/>
            <a:ext cx="6205800" cy="952695"/>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dirty="0"/>
              <a:t>P2: Cost Optimization and Monitoring for Your Company</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Dhruv Kinger</a:t>
            </a:r>
          </a:p>
          <a:p>
            <a:pPr marL="0" lvl="0" indent="0" algn="l" rtl="0">
              <a:spcBef>
                <a:spcPts val="0"/>
              </a:spcBef>
              <a:spcAft>
                <a:spcPts val="0"/>
              </a:spcAft>
              <a:buNone/>
            </a:pPr>
            <a:r>
              <a:rPr lang="en-US" dirty="0"/>
              <a:t>Udacity Mentor| SWE at ThrivePass</a:t>
            </a:r>
          </a:p>
          <a:p>
            <a:pPr marL="0" lvl="0" indent="0" algn="l" rtl="0">
              <a:spcBef>
                <a:spcPts val="0"/>
              </a:spcBef>
              <a:spcAft>
                <a:spcPts val="0"/>
              </a:spcAft>
              <a:buNone/>
            </a:pPr>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48DD4E58-9EB4-4644-8B0F-253B7A773197}"/>
              </a:ext>
            </a:extLst>
          </p:cNvPr>
          <p:cNvSpPr>
            <a:spLocks noGrp="1"/>
          </p:cNvSpPr>
          <p:nvPr>
            <p:ph type="subTitle" idx="1"/>
          </p:nvPr>
        </p:nvSpPr>
        <p:spPr>
          <a:xfrm>
            <a:off x="174740" y="369200"/>
            <a:ext cx="6077204" cy="630260"/>
          </a:xfrm>
        </p:spPr>
        <p:txBody>
          <a:bodyPr/>
          <a:lstStyle/>
          <a:p>
            <a:r>
              <a:rPr lang="en-IN" sz="2800" dirty="0"/>
              <a:t>Rubric Points continued</a:t>
            </a:r>
          </a:p>
        </p:txBody>
      </p:sp>
      <p:pic>
        <p:nvPicPr>
          <p:cNvPr id="5" name="Picture 4">
            <a:extLst>
              <a:ext uri="{FF2B5EF4-FFF2-40B4-BE49-F238E27FC236}">
                <a16:creationId xmlns:a16="http://schemas.microsoft.com/office/drawing/2014/main" id="{F396AF06-11C5-3420-B531-09F2700DC8A6}"/>
              </a:ext>
            </a:extLst>
          </p:cNvPr>
          <p:cNvPicPr>
            <a:picLocks noChangeAspect="1"/>
          </p:cNvPicPr>
          <p:nvPr/>
        </p:nvPicPr>
        <p:blipFill>
          <a:blip r:embed="rId2"/>
          <a:stretch>
            <a:fillRect/>
          </a:stretch>
        </p:blipFill>
        <p:spPr>
          <a:xfrm>
            <a:off x="258725" y="1141228"/>
            <a:ext cx="8626549" cy="3732309"/>
          </a:xfrm>
          <a:prstGeom prst="rect">
            <a:avLst/>
          </a:prstGeom>
        </p:spPr>
      </p:pic>
    </p:spTree>
    <p:extLst>
      <p:ext uri="{BB962C8B-B14F-4D97-AF65-F5344CB8AC3E}">
        <p14:creationId xmlns:p14="http://schemas.microsoft.com/office/powerpoint/2010/main" val="23768526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48DD4E58-9EB4-4644-8B0F-253B7A773197}"/>
              </a:ext>
            </a:extLst>
          </p:cNvPr>
          <p:cNvSpPr>
            <a:spLocks noGrp="1"/>
          </p:cNvSpPr>
          <p:nvPr>
            <p:ph type="subTitle" idx="1"/>
          </p:nvPr>
        </p:nvSpPr>
        <p:spPr>
          <a:xfrm>
            <a:off x="371707" y="128887"/>
            <a:ext cx="6051394" cy="647100"/>
          </a:xfrm>
        </p:spPr>
        <p:txBody>
          <a:bodyPr/>
          <a:lstStyle/>
          <a:p>
            <a:r>
              <a:rPr lang="en-IN" sz="2800" dirty="0"/>
              <a:t>Rubric Points continued</a:t>
            </a:r>
          </a:p>
        </p:txBody>
      </p:sp>
      <p:pic>
        <p:nvPicPr>
          <p:cNvPr id="4" name="Picture 3">
            <a:extLst>
              <a:ext uri="{FF2B5EF4-FFF2-40B4-BE49-F238E27FC236}">
                <a16:creationId xmlns:a16="http://schemas.microsoft.com/office/drawing/2014/main" id="{EE21AEAA-9473-A3BD-B6E0-681008462619}"/>
              </a:ext>
            </a:extLst>
          </p:cNvPr>
          <p:cNvPicPr>
            <a:picLocks noChangeAspect="1"/>
          </p:cNvPicPr>
          <p:nvPr/>
        </p:nvPicPr>
        <p:blipFill>
          <a:blip r:embed="rId2"/>
          <a:stretch>
            <a:fillRect/>
          </a:stretch>
        </p:blipFill>
        <p:spPr>
          <a:xfrm>
            <a:off x="443023" y="683839"/>
            <a:ext cx="8257954" cy="4238626"/>
          </a:xfrm>
          <a:prstGeom prst="rect">
            <a:avLst/>
          </a:prstGeom>
        </p:spPr>
      </p:pic>
    </p:spTree>
    <p:extLst>
      <p:ext uri="{BB962C8B-B14F-4D97-AF65-F5344CB8AC3E}">
        <p14:creationId xmlns:p14="http://schemas.microsoft.com/office/powerpoint/2010/main" val="1951537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48DD4E58-9EB4-4644-8B0F-253B7A773197}"/>
              </a:ext>
            </a:extLst>
          </p:cNvPr>
          <p:cNvSpPr>
            <a:spLocks noGrp="1"/>
          </p:cNvSpPr>
          <p:nvPr>
            <p:ph type="subTitle" idx="1"/>
          </p:nvPr>
        </p:nvSpPr>
        <p:spPr>
          <a:xfrm>
            <a:off x="216195" y="365143"/>
            <a:ext cx="6051394" cy="647100"/>
          </a:xfrm>
        </p:spPr>
        <p:txBody>
          <a:bodyPr/>
          <a:lstStyle/>
          <a:p>
            <a:r>
              <a:rPr lang="en-IN" sz="2800" dirty="0"/>
              <a:t>Rubric Points continued</a:t>
            </a:r>
          </a:p>
        </p:txBody>
      </p:sp>
      <p:pic>
        <p:nvPicPr>
          <p:cNvPr id="5" name="Picture 4">
            <a:extLst>
              <a:ext uri="{FF2B5EF4-FFF2-40B4-BE49-F238E27FC236}">
                <a16:creationId xmlns:a16="http://schemas.microsoft.com/office/drawing/2014/main" id="{66F55F8D-9989-67F5-9DFB-9A0A07B5A3A4}"/>
              </a:ext>
            </a:extLst>
          </p:cNvPr>
          <p:cNvPicPr>
            <a:picLocks noChangeAspect="1"/>
          </p:cNvPicPr>
          <p:nvPr/>
        </p:nvPicPr>
        <p:blipFill>
          <a:blip r:embed="rId3"/>
          <a:stretch>
            <a:fillRect/>
          </a:stretch>
        </p:blipFill>
        <p:spPr>
          <a:xfrm>
            <a:off x="216195" y="1325526"/>
            <a:ext cx="8711610" cy="2204483"/>
          </a:xfrm>
          <a:prstGeom prst="rect">
            <a:avLst/>
          </a:prstGeom>
        </p:spPr>
      </p:pic>
    </p:spTree>
    <p:extLst>
      <p:ext uri="{BB962C8B-B14F-4D97-AF65-F5344CB8AC3E}">
        <p14:creationId xmlns:p14="http://schemas.microsoft.com/office/powerpoint/2010/main" val="38367166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D09849-7F9E-46A9-8935-31F73FC9F3CC}"/>
              </a:ext>
            </a:extLst>
          </p:cNvPr>
          <p:cNvSpPr>
            <a:spLocks noGrp="1"/>
          </p:cNvSpPr>
          <p:nvPr>
            <p:ph type="ctrTitle"/>
          </p:nvPr>
        </p:nvSpPr>
        <p:spPr>
          <a:xfrm>
            <a:off x="560558" y="63393"/>
            <a:ext cx="7349371" cy="709758"/>
          </a:xfrm>
        </p:spPr>
        <p:txBody>
          <a:bodyPr/>
          <a:lstStyle/>
          <a:p>
            <a:r>
              <a:rPr lang="en-US" sz="3600" dirty="0"/>
              <a:t>Benefits of Moving to Azure</a:t>
            </a:r>
            <a:endParaRPr lang="en-IN" sz="3600" dirty="0"/>
          </a:p>
        </p:txBody>
      </p:sp>
      <p:sp>
        <p:nvSpPr>
          <p:cNvPr id="3" name="Subtitle 2">
            <a:extLst>
              <a:ext uri="{FF2B5EF4-FFF2-40B4-BE49-F238E27FC236}">
                <a16:creationId xmlns:a16="http://schemas.microsoft.com/office/drawing/2014/main" id="{D9A9F1D0-EE0B-4E6F-A133-5BF871B30A42}"/>
              </a:ext>
            </a:extLst>
          </p:cNvPr>
          <p:cNvSpPr>
            <a:spLocks noGrp="1"/>
          </p:cNvSpPr>
          <p:nvPr>
            <p:ph type="subTitle" idx="1"/>
          </p:nvPr>
        </p:nvSpPr>
        <p:spPr>
          <a:xfrm>
            <a:off x="521889" y="970849"/>
            <a:ext cx="8100222" cy="3201801"/>
          </a:xfrm>
        </p:spPr>
        <p:txBody>
          <a:bodyPr/>
          <a:lstStyle/>
          <a:p>
            <a:pPr>
              <a:buFont typeface="Arial" panose="020B0604020202020204" pitchFamily="34" charset="0"/>
              <a:buChar char="•"/>
            </a:pPr>
            <a:r>
              <a:rPr lang="en-US" b="1" dirty="0"/>
              <a:t>Data Security : Security in Microsoft Azure is built in at different levels and can be customized as per customer requirements. The security of data stored in Azure is managed by encrypting the data at rest through various mechanisms.</a:t>
            </a:r>
          </a:p>
          <a:p>
            <a:pPr>
              <a:buFont typeface="Arial" panose="020B0604020202020204" pitchFamily="34" charset="0"/>
              <a:buChar char="•"/>
            </a:pPr>
            <a:endParaRPr lang="en-US" dirty="0"/>
          </a:p>
          <a:p>
            <a:pPr algn="just">
              <a:buFont typeface="Arial" panose="020B0604020202020204" pitchFamily="34" charset="0"/>
              <a:buChar char="•"/>
            </a:pPr>
            <a:r>
              <a:rPr lang="en-US" b="1" dirty="0"/>
              <a:t>Data Resiliency (elasticity) : When you use Azure cloud storage, your data is physically stored in secure data centers operated by Microsoft. For example, the disks of the virtual machines that you use for your virtual machine are stored as page blobs in Azure storage.</a:t>
            </a:r>
          </a:p>
          <a:p>
            <a:pPr algn="just">
              <a:buFont typeface="Arial" panose="020B0604020202020204" pitchFamily="34" charset="0"/>
              <a:buChar char="•"/>
            </a:pPr>
            <a:endParaRPr lang="en-US" b="1" dirty="0"/>
          </a:p>
          <a:p>
            <a:pPr algn="just">
              <a:buFont typeface="Arial" panose="020B0604020202020204" pitchFamily="34" charset="0"/>
              <a:buChar char="•"/>
            </a:pPr>
            <a:r>
              <a:rPr lang="en-IN" dirty="0"/>
              <a:t>Single-Pane Operations</a:t>
            </a:r>
            <a:r>
              <a:rPr lang="en-US" b="1" dirty="0"/>
              <a:t> : Last but not the least, it is important to have a single pane of management to gain visibility and insights into what is happening with your infrastructure, &amp; Azure completely fits into this.</a:t>
            </a:r>
            <a:endParaRPr lang="en-IN" dirty="0"/>
          </a:p>
        </p:txBody>
      </p:sp>
    </p:spTree>
    <p:extLst>
      <p:ext uri="{BB962C8B-B14F-4D97-AF65-F5344CB8AC3E}">
        <p14:creationId xmlns:p14="http://schemas.microsoft.com/office/powerpoint/2010/main" val="15965508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6B9C3-B1A9-443B-B66C-F62DAB2DA21C}"/>
              </a:ext>
            </a:extLst>
          </p:cNvPr>
          <p:cNvSpPr>
            <a:spLocks noGrp="1"/>
          </p:cNvSpPr>
          <p:nvPr>
            <p:ph type="ctrTitle"/>
          </p:nvPr>
        </p:nvSpPr>
        <p:spPr>
          <a:xfrm>
            <a:off x="1036346" y="360757"/>
            <a:ext cx="6205800" cy="899040"/>
          </a:xfrm>
        </p:spPr>
        <p:txBody>
          <a:bodyPr/>
          <a:lstStyle/>
          <a:p>
            <a:pPr algn="ctr"/>
            <a:r>
              <a:rPr lang="en-IN" dirty="0"/>
              <a:t>Let’s discuss</a:t>
            </a:r>
          </a:p>
        </p:txBody>
      </p:sp>
      <p:pic>
        <p:nvPicPr>
          <p:cNvPr id="5" name="Picture 4" descr="Diagram&#10;&#10;Description automatically generated">
            <a:extLst>
              <a:ext uri="{FF2B5EF4-FFF2-40B4-BE49-F238E27FC236}">
                <a16:creationId xmlns:a16="http://schemas.microsoft.com/office/drawing/2014/main" id="{0E923A37-6285-4512-91A4-4EAD8AECD449}"/>
              </a:ext>
            </a:extLst>
          </p:cNvPr>
          <p:cNvPicPr>
            <a:picLocks noChangeAspect="1"/>
          </p:cNvPicPr>
          <p:nvPr/>
        </p:nvPicPr>
        <p:blipFill>
          <a:blip r:embed="rId2"/>
          <a:stretch>
            <a:fillRect/>
          </a:stretch>
        </p:blipFill>
        <p:spPr>
          <a:xfrm>
            <a:off x="1801890" y="1505124"/>
            <a:ext cx="5540220" cy="2415749"/>
          </a:xfrm>
          <a:prstGeom prst="rect">
            <a:avLst/>
          </a:prstGeom>
        </p:spPr>
      </p:pic>
    </p:spTree>
    <p:extLst>
      <p:ext uri="{BB962C8B-B14F-4D97-AF65-F5344CB8AC3E}">
        <p14:creationId xmlns:p14="http://schemas.microsoft.com/office/powerpoint/2010/main" val="41358261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D09849-7F9E-46A9-8935-31F73FC9F3CC}"/>
              </a:ext>
            </a:extLst>
          </p:cNvPr>
          <p:cNvSpPr>
            <a:spLocks noGrp="1"/>
          </p:cNvSpPr>
          <p:nvPr>
            <p:ph type="ctrTitle"/>
          </p:nvPr>
        </p:nvSpPr>
        <p:spPr>
          <a:xfrm>
            <a:off x="560558" y="63393"/>
            <a:ext cx="7349371" cy="709758"/>
          </a:xfrm>
        </p:spPr>
        <p:txBody>
          <a:bodyPr/>
          <a:lstStyle/>
          <a:p>
            <a:r>
              <a:rPr lang="en-US" sz="3600" dirty="0"/>
              <a:t>Benefits of ARM Templates</a:t>
            </a:r>
            <a:endParaRPr lang="en-IN" sz="3600" dirty="0"/>
          </a:p>
        </p:txBody>
      </p:sp>
      <p:sp>
        <p:nvSpPr>
          <p:cNvPr id="3" name="Subtitle 2">
            <a:extLst>
              <a:ext uri="{FF2B5EF4-FFF2-40B4-BE49-F238E27FC236}">
                <a16:creationId xmlns:a16="http://schemas.microsoft.com/office/drawing/2014/main" id="{D9A9F1D0-EE0B-4E6F-A133-5BF871B30A42}"/>
              </a:ext>
            </a:extLst>
          </p:cNvPr>
          <p:cNvSpPr>
            <a:spLocks noGrp="1"/>
          </p:cNvSpPr>
          <p:nvPr>
            <p:ph type="subTitle" idx="1"/>
          </p:nvPr>
        </p:nvSpPr>
        <p:spPr>
          <a:xfrm>
            <a:off x="560558" y="970849"/>
            <a:ext cx="8100222" cy="3201801"/>
          </a:xfrm>
        </p:spPr>
        <p:txBody>
          <a:bodyPr/>
          <a:lstStyle/>
          <a:p>
            <a:pPr algn="just">
              <a:buFont typeface="Arial" panose="020B0604020202020204" pitchFamily="34" charset="0"/>
              <a:buChar char="•"/>
            </a:pPr>
            <a:r>
              <a:rPr lang="en-US" b="1" dirty="0"/>
              <a:t>Create any Azure resource</a:t>
            </a:r>
            <a:r>
              <a:rPr lang="en-US" dirty="0"/>
              <a:t>: We can immediately use new Azure services and features in templates. As soon as a resource provider introduces new resources, we can deploy those resources through templates. </a:t>
            </a:r>
          </a:p>
          <a:p>
            <a:pPr algn="just">
              <a:buFont typeface="Arial" panose="020B0604020202020204" pitchFamily="34" charset="0"/>
              <a:buChar char="•"/>
            </a:pPr>
            <a:endParaRPr lang="en-US" dirty="0"/>
          </a:p>
          <a:p>
            <a:pPr algn="just">
              <a:buFont typeface="Arial" panose="020B0604020202020204" pitchFamily="34" charset="0"/>
              <a:buChar char="•"/>
            </a:pPr>
            <a:r>
              <a:rPr lang="en-US" b="1" dirty="0"/>
              <a:t>Built-in validation</a:t>
            </a:r>
            <a:r>
              <a:rPr lang="en-US" dirty="0"/>
              <a:t>: Our template is deployed only after passing validation. Resource Manager checks the template before starting the deployment to make sure the deployment will succeed. </a:t>
            </a:r>
          </a:p>
          <a:p>
            <a:pPr algn="just">
              <a:buFont typeface="Arial" panose="020B0604020202020204" pitchFamily="34" charset="0"/>
              <a:buChar char="•"/>
            </a:pPr>
            <a:endParaRPr lang="en-US" dirty="0"/>
          </a:p>
          <a:p>
            <a:pPr algn="just">
              <a:buFont typeface="Arial" panose="020B0604020202020204" pitchFamily="34" charset="0"/>
              <a:buChar char="•"/>
            </a:pPr>
            <a:r>
              <a:rPr lang="en-US" dirty="0"/>
              <a:t>Complex Deployments will be made easier and Reduction in User Error.</a:t>
            </a:r>
          </a:p>
          <a:p>
            <a:pPr algn="just">
              <a:buFont typeface="Arial" panose="020B0604020202020204" pitchFamily="34" charset="0"/>
              <a:buChar char="•"/>
            </a:pPr>
            <a:endParaRPr lang="en-US" dirty="0"/>
          </a:p>
          <a:p>
            <a:pPr algn="just">
              <a:buFont typeface="Arial" panose="020B0604020202020204" pitchFamily="34" charset="0"/>
              <a:buChar char="•"/>
            </a:pPr>
            <a:r>
              <a:rPr lang="en-US" b="1" dirty="0"/>
              <a:t>CI/CD integration</a:t>
            </a:r>
            <a:r>
              <a:rPr lang="en-US" dirty="0"/>
              <a:t>: We can integrate templates in continuous integration and continuous deployment (CI/CD) tools, which can automate release pipelines for fast and reliable application and infrastructure updates.</a:t>
            </a:r>
            <a:endParaRPr lang="en-IN" dirty="0"/>
          </a:p>
        </p:txBody>
      </p:sp>
    </p:spTree>
    <p:extLst>
      <p:ext uri="{BB962C8B-B14F-4D97-AF65-F5344CB8AC3E}">
        <p14:creationId xmlns:p14="http://schemas.microsoft.com/office/powerpoint/2010/main" val="39127043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46ABE2-ADC1-45EA-937D-20676C5FB8E5}"/>
              </a:ext>
            </a:extLst>
          </p:cNvPr>
          <p:cNvSpPr>
            <a:spLocks noGrp="1"/>
          </p:cNvSpPr>
          <p:nvPr>
            <p:ph type="ctrTitle"/>
          </p:nvPr>
        </p:nvSpPr>
        <p:spPr>
          <a:xfrm>
            <a:off x="612600" y="226942"/>
            <a:ext cx="6205800" cy="1044297"/>
          </a:xfrm>
        </p:spPr>
        <p:txBody>
          <a:bodyPr/>
          <a:lstStyle/>
          <a:p>
            <a:r>
              <a:rPr lang="en-IN" dirty="0"/>
              <a:t>Tips &amp; Tricks</a:t>
            </a:r>
          </a:p>
        </p:txBody>
      </p:sp>
      <p:sp>
        <p:nvSpPr>
          <p:cNvPr id="3" name="Subtitle 2">
            <a:extLst>
              <a:ext uri="{FF2B5EF4-FFF2-40B4-BE49-F238E27FC236}">
                <a16:creationId xmlns:a16="http://schemas.microsoft.com/office/drawing/2014/main" id="{61A17662-B519-4860-8806-BB6D8206056A}"/>
              </a:ext>
            </a:extLst>
          </p:cNvPr>
          <p:cNvSpPr>
            <a:spLocks noGrp="1"/>
          </p:cNvSpPr>
          <p:nvPr>
            <p:ph type="subTitle" idx="1"/>
          </p:nvPr>
        </p:nvSpPr>
        <p:spPr>
          <a:xfrm>
            <a:off x="612599" y="1471960"/>
            <a:ext cx="7453449" cy="2364059"/>
          </a:xfrm>
        </p:spPr>
        <p:txBody>
          <a:bodyPr/>
          <a:lstStyle/>
          <a:p>
            <a:pPr algn="just">
              <a:buFont typeface="Arial" panose="020B0604020202020204" pitchFamily="34" charset="0"/>
              <a:buChar char="•"/>
            </a:pPr>
            <a:r>
              <a:rPr lang="en-IN" sz="1600" dirty="0"/>
              <a:t>Use of Arm Template to deploy VM as you have done in Lab Exercise </a:t>
            </a:r>
            <a:r>
              <a:rPr lang="en-US" sz="1600" dirty="0"/>
              <a:t>Deploy a Storage Account using an ARM Template.</a:t>
            </a:r>
          </a:p>
          <a:p>
            <a:pPr marL="114300" indent="0" algn="just"/>
            <a:endParaRPr lang="en-US" sz="1600" dirty="0"/>
          </a:p>
          <a:p>
            <a:pPr>
              <a:buFont typeface="Arial" panose="020B0604020202020204" pitchFamily="34" charset="0"/>
              <a:buChar char="•"/>
            </a:pPr>
            <a:r>
              <a:rPr lang="en-US" dirty="0"/>
              <a:t>Many Students keep on asking that whether they must deploy On Prem Servers ? Ask this Question from yourself.</a:t>
            </a:r>
          </a:p>
          <a:p>
            <a:pPr>
              <a:buFont typeface="Arial" panose="020B0604020202020204" pitchFamily="34" charset="0"/>
              <a:buChar char="•"/>
            </a:pPr>
            <a:endParaRPr lang="en-US" dirty="0"/>
          </a:p>
          <a:p>
            <a:pPr>
              <a:buFont typeface="Arial" panose="020B0604020202020204" pitchFamily="34" charset="0"/>
              <a:buChar char="•"/>
            </a:pPr>
            <a:r>
              <a:rPr lang="en-US" dirty="0"/>
              <a:t>Think of High Availability for the Designed Architecture in Azure ? Do you think is it well designed ? Even this is asked in Project Template. </a:t>
            </a:r>
          </a:p>
          <a:p>
            <a:pPr>
              <a:buFont typeface="Arial" panose="020B0604020202020204" pitchFamily="34" charset="0"/>
              <a:buChar char="•"/>
            </a:pPr>
            <a:endParaRPr lang="en-IN" dirty="0"/>
          </a:p>
        </p:txBody>
      </p:sp>
    </p:spTree>
    <p:extLst>
      <p:ext uri="{BB962C8B-B14F-4D97-AF65-F5344CB8AC3E}">
        <p14:creationId xmlns:p14="http://schemas.microsoft.com/office/powerpoint/2010/main" val="26622295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58FEBF-1A04-4FDB-B48B-5394747DD787}"/>
              </a:ext>
            </a:extLst>
          </p:cNvPr>
          <p:cNvSpPr>
            <a:spLocks noGrp="1"/>
          </p:cNvSpPr>
          <p:nvPr>
            <p:ph type="ctrTitle"/>
          </p:nvPr>
        </p:nvSpPr>
        <p:spPr>
          <a:xfrm>
            <a:off x="612600" y="390494"/>
            <a:ext cx="6205800" cy="1239900"/>
          </a:xfrm>
        </p:spPr>
        <p:txBody>
          <a:bodyPr/>
          <a:lstStyle/>
          <a:p>
            <a:r>
              <a:rPr lang="en-US" dirty="0"/>
              <a:t>Additional Resources</a:t>
            </a:r>
            <a:endParaRPr lang="en-IN" dirty="0"/>
          </a:p>
        </p:txBody>
      </p:sp>
      <p:sp>
        <p:nvSpPr>
          <p:cNvPr id="3" name="Subtitle 2">
            <a:extLst>
              <a:ext uri="{FF2B5EF4-FFF2-40B4-BE49-F238E27FC236}">
                <a16:creationId xmlns:a16="http://schemas.microsoft.com/office/drawing/2014/main" id="{690945C8-2EBF-443A-9EFC-5C8D97604D5E}"/>
              </a:ext>
            </a:extLst>
          </p:cNvPr>
          <p:cNvSpPr>
            <a:spLocks noGrp="1"/>
          </p:cNvSpPr>
          <p:nvPr>
            <p:ph type="subTitle" idx="1"/>
          </p:nvPr>
        </p:nvSpPr>
        <p:spPr>
          <a:xfrm>
            <a:off x="612600" y="1791629"/>
            <a:ext cx="6985098" cy="1721478"/>
          </a:xfrm>
        </p:spPr>
        <p:txBody>
          <a:bodyPr/>
          <a:lstStyle/>
          <a:p>
            <a:endParaRPr lang="en-US" dirty="0"/>
          </a:p>
          <a:p>
            <a:pPr>
              <a:lnSpc>
                <a:spcPct val="150000"/>
              </a:lnSpc>
              <a:buFont typeface="Arial" panose="020B0604020202020204" pitchFamily="34" charset="0"/>
              <a:buChar char="•"/>
            </a:pPr>
            <a:r>
              <a:rPr lang="en-IN" dirty="0"/>
              <a:t>How to Setup a </a:t>
            </a:r>
            <a:r>
              <a:rPr lang="en-IN" b="1" dirty="0">
                <a:solidFill>
                  <a:schemeClr val="tx2"/>
                </a:solidFill>
                <a:hlinkClick r:id="rId2">
                  <a:extLst>
                    <a:ext uri="{A12FA001-AC4F-418D-AE19-62706E023703}">
                      <ahyp:hlinkClr xmlns:ahyp="http://schemas.microsoft.com/office/drawing/2018/hyperlinkcolor" val="tx"/>
                    </a:ext>
                  </a:extLst>
                </a:hlinkClick>
              </a:rPr>
              <a:t>VPN</a:t>
            </a:r>
            <a:r>
              <a:rPr lang="en-IN" dirty="0"/>
              <a:t> ?</a:t>
            </a:r>
          </a:p>
          <a:p>
            <a:pPr>
              <a:lnSpc>
                <a:spcPct val="150000"/>
              </a:lnSpc>
              <a:buFont typeface="Arial" panose="020B0604020202020204" pitchFamily="34" charset="0"/>
              <a:buChar char="•"/>
            </a:pPr>
            <a:r>
              <a:rPr lang="en-IN" dirty="0"/>
              <a:t>Want to read some of mine Azure Related </a:t>
            </a:r>
            <a:r>
              <a:rPr lang="en-IN" dirty="0">
                <a:solidFill>
                  <a:schemeClr val="tx2"/>
                </a:solidFill>
                <a:hlinkClick r:id="rId3">
                  <a:extLst>
                    <a:ext uri="{A12FA001-AC4F-418D-AE19-62706E023703}">
                      <ahyp:hlinkClr xmlns:ahyp="http://schemas.microsoft.com/office/drawing/2018/hyperlinkcolor" val="tx"/>
                    </a:ext>
                  </a:extLst>
                </a:hlinkClick>
              </a:rPr>
              <a:t>Blogs</a:t>
            </a:r>
            <a:r>
              <a:rPr lang="en-IN" dirty="0"/>
              <a:t> ?</a:t>
            </a:r>
          </a:p>
          <a:p>
            <a:pPr>
              <a:lnSpc>
                <a:spcPct val="150000"/>
              </a:lnSpc>
              <a:buFont typeface="Arial" panose="020B0604020202020204" pitchFamily="34" charset="0"/>
              <a:buChar char="•"/>
            </a:pPr>
            <a:r>
              <a:rPr lang="en-IN" dirty="0"/>
              <a:t>Thinking to get Microsoft Certified ? Here are some of the </a:t>
            </a:r>
            <a:r>
              <a:rPr lang="en-IN" dirty="0">
                <a:solidFill>
                  <a:schemeClr val="tx2"/>
                </a:solidFill>
                <a:hlinkClick r:id="rId4">
                  <a:extLst>
                    <a:ext uri="{A12FA001-AC4F-418D-AE19-62706E023703}">
                      <ahyp:hlinkClr xmlns:ahyp="http://schemas.microsoft.com/office/drawing/2018/hyperlinkcolor" val="tx"/>
                    </a:ext>
                  </a:extLst>
                </a:hlinkClick>
              </a:rPr>
              <a:t>Paths</a:t>
            </a:r>
            <a:r>
              <a:rPr lang="en-IN" dirty="0"/>
              <a:t>.</a:t>
            </a:r>
          </a:p>
          <a:p>
            <a:pPr>
              <a:lnSpc>
                <a:spcPct val="150000"/>
              </a:lnSpc>
              <a:buFont typeface="Arial" panose="020B0604020202020204" pitchFamily="34" charset="0"/>
              <a:buChar char="•"/>
            </a:pPr>
            <a:r>
              <a:rPr lang="en-IN" dirty="0"/>
              <a:t>Want to read Some More benefits of Arm Templates ? Do give a </a:t>
            </a:r>
            <a:r>
              <a:rPr lang="en-IN" dirty="0">
                <a:solidFill>
                  <a:schemeClr val="tx2"/>
                </a:solidFill>
                <a:hlinkClick r:id="rId5">
                  <a:extLst>
                    <a:ext uri="{A12FA001-AC4F-418D-AE19-62706E023703}">
                      <ahyp:hlinkClr xmlns:ahyp="http://schemas.microsoft.com/office/drawing/2018/hyperlinkcolor" val="tx"/>
                    </a:ext>
                  </a:extLst>
                </a:hlinkClick>
              </a:rPr>
              <a:t>Read</a:t>
            </a:r>
            <a:r>
              <a:rPr lang="en-IN" dirty="0"/>
              <a:t>.</a:t>
            </a:r>
          </a:p>
          <a:p>
            <a:pPr>
              <a:lnSpc>
                <a:spcPct val="150000"/>
              </a:lnSpc>
              <a:buFont typeface="Arial" panose="020B0604020202020204" pitchFamily="34" charset="0"/>
              <a:buChar char="•"/>
            </a:pPr>
            <a:endParaRPr lang="en-IN" dirty="0"/>
          </a:p>
          <a:p>
            <a:pPr>
              <a:buFont typeface="Arial" panose="020B0604020202020204" pitchFamily="34" charset="0"/>
              <a:buChar char="•"/>
            </a:pPr>
            <a:endParaRPr lang="en-IN" dirty="0"/>
          </a:p>
        </p:txBody>
      </p:sp>
    </p:spTree>
    <p:extLst>
      <p:ext uri="{BB962C8B-B14F-4D97-AF65-F5344CB8AC3E}">
        <p14:creationId xmlns:p14="http://schemas.microsoft.com/office/powerpoint/2010/main" val="7747387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9E2ACB-9284-42AC-987E-3D6EAE73EEC0}"/>
              </a:ext>
            </a:extLst>
          </p:cNvPr>
          <p:cNvSpPr>
            <a:spLocks noGrp="1"/>
          </p:cNvSpPr>
          <p:nvPr>
            <p:ph type="ctrTitle"/>
          </p:nvPr>
        </p:nvSpPr>
        <p:spPr>
          <a:xfrm>
            <a:off x="1110687" y="1760414"/>
            <a:ext cx="6546483" cy="1239900"/>
          </a:xfrm>
        </p:spPr>
        <p:txBody>
          <a:bodyPr/>
          <a:lstStyle/>
          <a:p>
            <a:pPr algn="ctr"/>
            <a:r>
              <a:rPr lang="en-US" dirty="0"/>
              <a:t>🤩 Yeah, it’s QA Time 🤩</a:t>
            </a:r>
            <a:endParaRPr lang="en-IN" dirty="0"/>
          </a:p>
        </p:txBody>
      </p:sp>
    </p:spTree>
    <p:extLst>
      <p:ext uri="{BB962C8B-B14F-4D97-AF65-F5344CB8AC3E}">
        <p14:creationId xmlns:p14="http://schemas.microsoft.com/office/powerpoint/2010/main" val="42532286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62052-E659-494D-A20D-2BEDD9C00A94}"/>
              </a:ext>
            </a:extLst>
          </p:cNvPr>
          <p:cNvSpPr>
            <a:spLocks noGrp="1"/>
          </p:cNvSpPr>
          <p:nvPr>
            <p:ph type="ctrTitle"/>
          </p:nvPr>
        </p:nvSpPr>
        <p:spPr>
          <a:xfrm>
            <a:off x="612600" y="531742"/>
            <a:ext cx="6205800" cy="1239900"/>
          </a:xfrm>
        </p:spPr>
        <p:txBody>
          <a:bodyPr/>
          <a:lstStyle/>
          <a:p>
            <a:r>
              <a:rPr lang="en-US" dirty="0"/>
              <a:t>🙏 Thanks 🙏 </a:t>
            </a:r>
            <a:endParaRPr lang="en-IN" dirty="0"/>
          </a:p>
        </p:txBody>
      </p:sp>
      <p:sp>
        <p:nvSpPr>
          <p:cNvPr id="3" name="Subtitle 2">
            <a:extLst>
              <a:ext uri="{FF2B5EF4-FFF2-40B4-BE49-F238E27FC236}">
                <a16:creationId xmlns:a16="http://schemas.microsoft.com/office/drawing/2014/main" id="{8E3F7C2B-D946-46E5-B4DE-5E799AE1C95B}"/>
              </a:ext>
            </a:extLst>
          </p:cNvPr>
          <p:cNvSpPr>
            <a:spLocks noGrp="1"/>
          </p:cNvSpPr>
          <p:nvPr>
            <p:ph type="subTitle" idx="1"/>
          </p:nvPr>
        </p:nvSpPr>
        <p:spPr>
          <a:xfrm>
            <a:off x="545693" y="2035356"/>
            <a:ext cx="6205800" cy="1576038"/>
          </a:xfrm>
        </p:spPr>
        <p:txBody>
          <a:bodyPr/>
          <a:lstStyle/>
          <a:p>
            <a:r>
              <a:rPr lang="en-US" dirty="0"/>
              <a:t>Want to Connect ?</a:t>
            </a:r>
          </a:p>
          <a:p>
            <a:endParaRPr lang="en-US" dirty="0"/>
          </a:p>
          <a:p>
            <a:pPr>
              <a:lnSpc>
                <a:spcPct val="150000"/>
              </a:lnSpc>
            </a:pPr>
            <a:r>
              <a:rPr lang="en-US" dirty="0"/>
              <a:t>Twitter Handle: @KingerDhruv</a:t>
            </a:r>
          </a:p>
          <a:p>
            <a:pPr>
              <a:lnSpc>
                <a:spcPct val="150000"/>
              </a:lnSpc>
            </a:pPr>
            <a:r>
              <a:rPr lang="en-US" dirty="0"/>
              <a:t>LinkedIn:  https://linkedin.com/in/dhruv-kinger</a:t>
            </a:r>
            <a:endParaRPr lang="en-US" dirty="0">
              <a:solidFill>
                <a:schemeClr val="tx2"/>
              </a:solidFill>
            </a:endParaRPr>
          </a:p>
          <a:p>
            <a:pPr>
              <a:lnSpc>
                <a:spcPct val="150000"/>
              </a:lnSpc>
            </a:pPr>
            <a:r>
              <a:rPr lang="en-US" dirty="0">
                <a:solidFill>
                  <a:schemeClr val="tx2"/>
                </a:solidFill>
              </a:rPr>
              <a:t>GitHub: https://github.com/DhruvKinger</a:t>
            </a:r>
          </a:p>
          <a:p>
            <a:pPr>
              <a:lnSpc>
                <a:spcPct val="150000"/>
              </a:lnSpc>
            </a:pPr>
            <a:endParaRPr lang="en-US" dirty="0"/>
          </a:p>
          <a:p>
            <a:pPr>
              <a:lnSpc>
                <a:spcPct val="150000"/>
              </a:lnSpc>
            </a:pPr>
            <a:endParaRPr lang="en-IN" dirty="0"/>
          </a:p>
        </p:txBody>
      </p:sp>
    </p:spTree>
    <p:extLst>
      <p:ext uri="{BB962C8B-B14F-4D97-AF65-F5344CB8AC3E}">
        <p14:creationId xmlns:p14="http://schemas.microsoft.com/office/powerpoint/2010/main" val="31747220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51"/>
          <p:cNvSpPr txBox="1">
            <a:spLocks noGrp="1"/>
          </p:cNvSpPr>
          <p:nvPr>
            <p:ph type="ctrTitle"/>
          </p:nvPr>
        </p:nvSpPr>
        <p:spPr>
          <a:xfrm>
            <a:off x="612600" y="665556"/>
            <a:ext cx="6205800" cy="12399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Today’s Agenda</a:t>
            </a:r>
            <a:endParaRPr dirty="0"/>
          </a:p>
        </p:txBody>
      </p:sp>
      <p:sp>
        <p:nvSpPr>
          <p:cNvPr id="319" name="Google Shape;319;p51"/>
          <p:cNvSpPr txBox="1">
            <a:spLocks noGrp="1"/>
          </p:cNvSpPr>
          <p:nvPr>
            <p:ph type="subTitle" idx="1"/>
          </p:nvPr>
        </p:nvSpPr>
        <p:spPr>
          <a:xfrm>
            <a:off x="612600" y="2020308"/>
            <a:ext cx="6205800" cy="1438596"/>
          </a:xfrm>
          <a:prstGeom prst="rect">
            <a:avLst/>
          </a:prstGeom>
        </p:spPr>
        <p:txBody>
          <a:bodyPr spcFirstLastPara="1" wrap="square" lIns="0" tIns="0" rIns="0" bIns="0" anchor="t" anchorCtr="0">
            <a:noAutofit/>
          </a:bodyPr>
          <a:lstStyle/>
          <a:p>
            <a:pPr marL="342900" lvl="0" algn="l" rtl="0">
              <a:lnSpc>
                <a:spcPct val="150000"/>
              </a:lnSpc>
              <a:spcBef>
                <a:spcPts val="0"/>
              </a:spcBef>
              <a:spcAft>
                <a:spcPts val="0"/>
              </a:spcAft>
              <a:buAutoNum type="arabicPeriod"/>
            </a:pPr>
            <a:r>
              <a:rPr lang="en" dirty="0"/>
              <a:t>Ice breaker activity</a:t>
            </a:r>
          </a:p>
          <a:p>
            <a:pPr marL="342900" lvl="0" algn="l" rtl="0">
              <a:lnSpc>
                <a:spcPct val="150000"/>
              </a:lnSpc>
              <a:spcBef>
                <a:spcPts val="0"/>
              </a:spcBef>
              <a:spcAft>
                <a:spcPts val="0"/>
              </a:spcAft>
              <a:buAutoNum type="arabicPeriod"/>
            </a:pPr>
            <a:r>
              <a:rPr lang="en" dirty="0"/>
              <a:t>Project walkthrough</a:t>
            </a:r>
          </a:p>
          <a:p>
            <a:pPr marL="342900" lvl="0" algn="l" rtl="0">
              <a:lnSpc>
                <a:spcPct val="150000"/>
              </a:lnSpc>
              <a:spcBef>
                <a:spcPts val="0"/>
              </a:spcBef>
              <a:spcAft>
                <a:spcPts val="0"/>
              </a:spcAft>
              <a:buAutoNum type="arabicPeriod"/>
            </a:pPr>
            <a:r>
              <a:rPr lang="en" dirty="0"/>
              <a:t>Project Tips &amp; Tricks</a:t>
            </a:r>
          </a:p>
          <a:p>
            <a:pPr marL="342900" lvl="0" algn="l" rtl="0">
              <a:lnSpc>
                <a:spcPct val="150000"/>
              </a:lnSpc>
              <a:spcBef>
                <a:spcPts val="0"/>
              </a:spcBef>
              <a:spcAft>
                <a:spcPts val="0"/>
              </a:spcAft>
              <a:buAutoNum type="arabicPeriod"/>
            </a:pPr>
            <a:r>
              <a:rPr lang="en" dirty="0"/>
              <a:t>QA</a:t>
            </a:r>
            <a:endParaRPr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Google Shape;324;p52"/>
          <p:cNvSpPr txBox="1">
            <a:spLocks noGrp="1"/>
          </p:cNvSpPr>
          <p:nvPr>
            <p:ph type="title"/>
          </p:nvPr>
        </p:nvSpPr>
        <p:spPr>
          <a:xfrm>
            <a:off x="612600" y="1665250"/>
            <a:ext cx="7918800" cy="2354016"/>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dirty="0"/>
              <a:t>Ice Breaker : Let’s have fun 🤩😎 </a:t>
            </a:r>
            <a:br>
              <a:rPr lang="en-US" dirty="0"/>
            </a:br>
            <a:br>
              <a:rPr lang="en-US" dirty="0"/>
            </a:br>
            <a:r>
              <a:rPr lang="en-US" sz="2400" dirty="0"/>
              <a:t>What crazy activities do you dream of trying someday?</a:t>
            </a:r>
            <a:br>
              <a:rPr lang="en-US" sz="2400" dirty="0"/>
            </a:br>
            <a:br>
              <a:rPr lang="en-US" sz="2400" dirty="0"/>
            </a:br>
            <a:br>
              <a:rPr lang="en-US" dirty="0"/>
            </a:br>
            <a:br>
              <a:rPr lang="en-US" dirty="0"/>
            </a:br>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Google Shape;324;p52"/>
          <p:cNvSpPr txBox="1">
            <a:spLocks noGrp="1"/>
          </p:cNvSpPr>
          <p:nvPr>
            <p:ph type="title"/>
          </p:nvPr>
        </p:nvSpPr>
        <p:spPr>
          <a:xfrm>
            <a:off x="612600" y="2068372"/>
            <a:ext cx="7918800" cy="14082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br>
              <a:rPr lang="en" dirty="0"/>
            </a:br>
            <a:br>
              <a:rPr lang="en" dirty="0"/>
            </a:br>
            <a:br>
              <a:rPr lang="en" dirty="0"/>
            </a:br>
            <a:br>
              <a:rPr lang="en" dirty="0"/>
            </a:br>
            <a:r>
              <a:rPr lang="en" dirty="0"/>
              <a:t>Project Walkthrough</a:t>
            </a:r>
            <a:br>
              <a:rPr lang="en" dirty="0"/>
            </a:br>
            <a:br>
              <a:rPr lang="en" dirty="0"/>
            </a:br>
            <a:br>
              <a:rPr lang="en" sz="2400" dirty="0"/>
            </a:br>
            <a:br>
              <a:rPr lang="en" dirty="0"/>
            </a:br>
            <a:br>
              <a:rPr lang="en" dirty="0"/>
            </a:br>
            <a:endParaRPr dirty="0"/>
          </a:p>
        </p:txBody>
      </p:sp>
    </p:spTree>
    <p:extLst>
      <p:ext uri="{BB962C8B-B14F-4D97-AF65-F5344CB8AC3E}">
        <p14:creationId xmlns:p14="http://schemas.microsoft.com/office/powerpoint/2010/main" val="25995324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51"/>
          <p:cNvSpPr txBox="1">
            <a:spLocks noGrp="1"/>
          </p:cNvSpPr>
          <p:nvPr>
            <p:ph type="ctrTitle"/>
          </p:nvPr>
        </p:nvSpPr>
        <p:spPr>
          <a:xfrm>
            <a:off x="442331" y="208157"/>
            <a:ext cx="6376069" cy="99421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4000" dirty="0"/>
              <a:t>Project Summary</a:t>
            </a:r>
            <a:endParaRPr sz="4000" dirty="0"/>
          </a:p>
        </p:txBody>
      </p:sp>
      <p:sp>
        <p:nvSpPr>
          <p:cNvPr id="319" name="Google Shape;319;p51"/>
          <p:cNvSpPr txBox="1">
            <a:spLocks noGrp="1"/>
          </p:cNvSpPr>
          <p:nvPr>
            <p:ph type="subTitle" idx="1"/>
          </p:nvPr>
        </p:nvSpPr>
        <p:spPr>
          <a:xfrm>
            <a:off x="442331" y="1202367"/>
            <a:ext cx="8259337" cy="2738767"/>
          </a:xfrm>
          <a:prstGeom prst="rect">
            <a:avLst/>
          </a:prstGeom>
        </p:spPr>
        <p:txBody>
          <a:bodyPr spcFirstLastPara="1" wrap="square" lIns="0" tIns="0" rIns="0" bIns="0" anchor="t" anchorCtr="0">
            <a:noAutofit/>
          </a:bodyPr>
          <a:lstStyle/>
          <a:p>
            <a:pPr marL="285750" lvl="0" indent="-285750" algn="just" rtl="0">
              <a:lnSpc>
                <a:spcPct val="150000"/>
              </a:lnSpc>
              <a:spcBef>
                <a:spcPts val="0"/>
              </a:spcBef>
              <a:spcAft>
                <a:spcPts val="0"/>
              </a:spcAft>
              <a:buFont typeface="Arial" panose="020B0604020202020204" pitchFamily="34" charset="0"/>
              <a:buChar char="•"/>
            </a:pPr>
            <a:r>
              <a:rPr lang="en-US" sz="1550" b="1" dirty="0"/>
              <a:t>Company "X," which has offices in both the US East Coast and US West Coast. They currently host all their data and applications in a single East coast data center and are constantly worried about both cost and resiliency. </a:t>
            </a:r>
            <a:r>
              <a:rPr lang="en-US" sz="1550" dirty="0"/>
              <a:t>In this project, you are given a series of steps to complete to compare on-prem costs to Azure-based costs and to configure resources within Azure. </a:t>
            </a:r>
          </a:p>
          <a:p>
            <a:pPr marL="285750" lvl="0" indent="-285750" algn="just" rtl="0">
              <a:lnSpc>
                <a:spcPct val="150000"/>
              </a:lnSpc>
              <a:spcBef>
                <a:spcPts val="0"/>
              </a:spcBef>
              <a:spcAft>
                <a:spcPts val="0"/>
              </a:spcAft>
              <a:buFont typeface="Arial" panose="020B0604020202020204" pitchFamily="34" charset="0"/>
              <a:buChar char="•"/>
            </a:pPr>
            <a:r>
              <a:rPr lang="en-US" sz="1550" dirty="0"/>
              <a:t>You will submit screenshots and short explanations of the importance of the tools within Azure and how you can improvise their current architecture.</a:t>
            </a:r>
            <a:endParaRPr sz="1550" dirty="0"/>
          </a:p>
        </p:txBody>
      </p:sp>
    </p:spTree>
    <p:extLst>
      <p:ext uri="{BB962C8B-B14F-4D97-AF65-F5344CB8AC3E}">
        <p14:creationId xmlns:p14="http://schemas.microsoft.com/office/powerpoint/2010/main" val="34878009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346A3C63-82D8-41CB-BD5C-9EF5FA2AE61A}"/>
              </a:ext>
            </a:extLst>
          </p:cNvPr>
          <p:cNvSpPr>
            <a:spLocks noGrp="1"/>
          </p:cNvSpPr>
          <p:nvPr>
            <p:ph type="subTitle" idx="1"/>
          </p:nvPr>
        </p:nvSpPr>
        <p:spPr>
          <a:xfrm>
            <a:off x="441615" y="2317479"/>
            <a:ext cx="6205800" cy="508541"/>
          </a:xfrm>
        </p:spPr>
        <p:txBody>
          <a:bodyPr/>
          <a:lstStyle/>
          <a:p>
            <a:r>
              <a:rPr lang="en-US" sz="2000" dirty="0"/>
              <a:t>On Prem Servers</a:t>
            </a:r>
            <a:endParaRPr lang="en-IN" sz="2000" dirty="0"/>
          </a:p>
        </p:txBody>
      </p:sp>
      <p:pic>
        <p:nvPicPr>
          <p:cNvPr id="4" name="Picture 3">
            <a:extLst>
              <a:ext uri="{FF2B5EF4-FFF2-40B4-BE49-F238E27FC236}">
                <a16:creationId xmlns:a16="http://schemas.microsoft.com/office/drawing/2014/main" id="{B6672887-E0D2-4AA0-40D7-B70AB7219ECC}"/>
              </a:ext>
            </a:extLst>
          </p:cNvPr>
          <p:cNvPicPr>
            <a:picLocks noChangeAspect="1"/>
          </p:cNvPicPr>
          <p:nvPr/>
        </p:nvPicPr>
        <p:blipFill>
          <a:blip r:embed="rId2"/>
          <a:stretch>
            <a:fillRect/>
          </a:stretch>
        </p:blipFill>
        <p:spPr>
          <a:xfrm>
            <a:off x="3665017" y="94066"/>
            <a:ext cx="5301774" cy="4955367"/>
          </a:xfrm>
          <a:prstGeom prst="rect">
            <a:avLst/>
          </a:prstGeom>
        </p:spPr>
      </p:pic>
    </p:spTree>
    <p:extLst>
      <p:ext uri="{BB962C8B-B14F-4D97-AF65-F5344CB8AC3E}">
        <p14:creationId xmlns:p14="http://schemas.microsoft.com/office/powerpoint/2010/main" val="5196370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346A3C63-82D8-41CB-BD5C-9EF5FA2AE61A}"/>
              </a:ext>
            </a:extLst>
          </p:cNvPr>
          <p:cNvSpPr>
            <a:spLocks noGrp="1"/>
          </p:cNvSpPr>
          <p:nvPr>
            <p:ph type="subTitle" idx="1"/>
          </p:nvPr>
        </p:nvSpPr>
        <p:spPr>
          <a:xfrm>
            <a:off x="441615" y="2317479"/>
            <a:ext cx="6205800" cy="508541"/>
          </a:xfrm>
        </p:spPr>
        <p:txBody>
          <a:bodyPr/>
          <a:lstStyle/>
          <a:p>
            <a:r>
              <a:rPr lang="en-US" sz="2000" dirty="0"/>
              <a:t>On Prem Servers</a:t>
            </a:r>
            <a:endParaRPr lang="en-IN" sz="2000" dirty="0"/>
          </a:p>
        </p:txBody>
      </p:sp>
      <p:pic>
        <p:nvPicPr>
          <p:cNvPr id="5" name="Picture 4">
            <a:extLst>
              <a:ext uri="{FF2B5EF4-FFF2-40B4-BE49-F238E27FC236}">
                <a16:creationId xmlns:a16="http://schemas.microsoft.com/office/drawing/2014/main" id="{6CBCBBEB-F44B-A976-F4DC-41772571FB17}"/>
              </a:ext>
            </a:extLst>
          </p:cNvPr>
          <p:cNvPicPr>
            <a:picLocks noChangeAspect="1"/>
          </p:cNvPicPr>
          <p:nvPr/>
        </p:nvPicPr>
        <p:blipFill>
          <a:blip r:embed="rId2"/>
          <a:stretch>
            <a:fillRect/>
          </a:stretch>
        </p:blipFill>
        <p:spPr>
          <a:xfrm>
            <a:off x="3622158" y="211853"/>
            <a:ext cx="5380075" cy="4719791"/>
          </a:xfrm>
          <a:prstGeom prst="rect">
            <a:avLst/>
          </a:prstGeom>
        </p:spPr>
      </p:pic>
    </p:spTree>
    <p:extLst>
      <p:ext uri="{BB962C8B-B14F-4D97-AF65-F5344CB8AC3E}">
        <p14:creationId xmlns:p14="http://schemas.microsoft.com/office/powerpoint/2010/main" val="30880226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937EF56-1584-4BA4-B1D4-3AC39BFF561E}"/>
              </a:ext>
            </a:extLst>
          </p:cNvPr>
          <p:cNvSpPr txBox="1"/>
          <p:nvPr/>
        </p:nvSpPr>
        <p:spPr>
          <a:xfrm>
            <a:off x="512957" y="2312019"/>
            <a:ext cx="1880839" cy="400110"/>
          </a:xfrm>
          <a:prstGeom prst="rect">
            <a:avLst/>
          </a:prstGeom>
          <a:noFill/>
        </p:spPr>
        <p:txBody>
          <a:bodyPr wrap="square" rtlCol="0">
            <a:spAutoFit/>
          </a:bodyPr>
          <a:lstStyle/>
          <a:p>
            <a:r>
              <a:rPr lang="en-IN" sz="2000" dirty="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rPr>
              <a:t>Expectations</a:t>
            </a:r>
          </a:p>
        </p:txBody>
      </p:sp>
      <p:pic>
        <p:nvPicPr>
          <p:cNvPr id="7" name="Picture 6">
            <a:extLst>
              <a:ext uri="{FF2B5EF4-FFF2-40B4-BE49-F238E27FC236}">
                <a16:creationId xmlns:a16="http://schemas.microsoft.com/office/drawing/2014/main" id="{09B2CC95-D6B9-F281-DF40-E54A0B21C824}"/>
              </a:ext>
            </a:extLst>
          </p:cNvPr>
          <p:cNvPicPr>
            <a:picLocks noChangeAspect="1"/>
          </p:cNvPicPr>
          <p:nvPr/>
        </p:nvPicPr>
        <p:blipFill>
          <a:blip r:embed="rId2"/>
          <a:stretch>
            <a:fillRect/>
          </a:stretch>
        </p:blipFill>
        <p:spPr>
          <a:xfrm>
            <a:off x="3689402" y="93940"/>
            <a:ext cx="5185239" cy="4955619"/>
          </a:xfrm>
          <a:prstGeom prst="rect">
            <a:avLst/>
          </a:prstGeom>
        </p:spPr>
      </p:pic>
    </p:spTree>
    <p:extLst>
      <p:ext uri="{BB962C8B-B14F-4D97-AF65-F5344CB8AC3E}">
        <p14:creationId xmlns:p14="http://schemas.microsoft.com/office/powerpoint/2010/main" val="32792697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48DD4E58-9EB4-4644-8B0F-253B7A773197}"/>
              </a:ext>
            </a:extLst>
          </p:cNvPr>
          <p:cNvSpPr>
            <a:spLocks noGrp="1"/>
          </p:cNvSpPr>
          <p:nvPr>
            <p:ph type="subTitle" idx="1"/>
          </p:nvPr>
        </p:nvSpPr>
        <p:spPr>
          <a:xfrm>
            <a:off x="431526" y="287769"/>
            <a:ext cx="4558420" cy="647100"/>
          </a:xfrm>
        </p:spPr>
        <p:txBody>
          <a:bodyPr/>
          <a:lstStyle/>
          <a:p>
            <a:r>
              <a:rPr lang="en-IN" sz="2800" dirty="0"/>
              <a:t>Rubric Points</a:t>
            </a:r>
          </a:p>
        </p:txBody>
      </p:sp>
      <p:pic>
        <p:nvPicPr>
          <p:cNvPr id="4" name="Picture 3">
            <a:extLst>
              <a:ext uri="{FF2B5EF4-FFF2-40B4-BE49-F238E27FC236}">
                <a16:creationId xmlns:a16="http://schemas.microsoft.com/office/drawing/2014/main" id="{48FB109C-9763-1577-CD47-EC1488ED7945}"/>
              </a:ext>
            </a:extLst>
          </p:cNvPr>
          <p:cNvPicPr>
            <a:picLocks noChangeAspect="1"/>
          </p:cNvPicPr>
          <p:nvPr/>
        </p:nvPicPr>
        <p:blipFill>
          <a:blip r:embed="rId2"/>
          <a:stretch>
            <a:fillRect/>
          </a:stretch>
        </p:blipFill>
        <p:spPr>
          <a:xfrm>
            <a:off x="517019" y="934869"/>
            <a:ext cx="8109962" cy="4016414"/>
          </a:xfrm>
          <a:prstGeom prst="rect">
            <a:avLst/>
          </a:prstGeom>
        </p:spPr>
      </p:pic>
    </p:spTree>
    <p:extLst>
      <p:ext uri="{BB962C8B-B14F-4D97-AF65-F5344CB8AC3E}">
        <p14:creationId xmlns:p14="http://schemas.microsoft.com/office/powerpoint/2010/main" val="2413725282"/>
      </p:ext>
    </p:extLst>
  </p:cSld>
  <p:clrMapOvr>
    <a:masterClrMapping/>
  </p:clrMapOvr>
</p:sld>
</file>

<file path=ppt/theme/theme1.xml><?xml version="1.0" encoding="utf-8"?>
<a:theme xmlns:a="http://schemas.openxmlformats.org/drawingml/2006/main" name="Udacity Rebrand">
  <a:themeElements>
    <a:clrScheme name="Simple Light">
      <a:dk1>
        <a:srgbClr val="0B0B0B"/>
      </a:dk1>
      <a:lt1>
        <a:srgbClr val="FFFFFF"/>
      </a:lt1>
      <a:dk2>
        <a:srgbClr val="171A53"/>
      </a:dk2>
      <a:lt2>
        <a:srgbClr val="F0F0F0"/>
      </a:lt2>
      <a:accent1>
        <a:srgbClr val="2015FF"/>
      </a:accent1>
      <a:accent2>
        <a:srgbClr val="00C5A1"/>
      </a:accent2>
      <a:accent3>
        <a:srgbClr val="DBE2E8"/>
      </a:accent3>
      <a:accent4>
        <a:srgbClr val="BDEA09"/>
      </a:accent4>
      <a:accent5>
        <a:srgbClr val="3F7DFF"/>
      </a:accent5>
      <a:accent6>
        <a:srgbClr val="9E62FF"/>
      </a:accent6>
      <a:hlink>
        <a:srgbClr val="2015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525</TotalTime>
  <Words>593</Words>
  <Application>Microsoft Office PowerPoint</Application>
  <PresentationFormat>On-screen Show (16:9)</PresentationFormat>
  <Paragraphs>56</Paragraphs>
  <Slides>19</Slides>
  <Notes>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vt:i4>
      </vt:variant>
    </vt:vector>
  </HeadingPairs>
  <TitlesOfParts>
    <vt:vector size="24" baseType="lpstr">
      <vt:lpstr>Open Sans Light</vt:lpstr>
      <vt:lpstr>Open Sans</vt:lpstr>
      <vt:lpstr>Open Sans SemiBold</vt:lpstr>
      <vt:lpstr>Arial</vt:lpstr>
      <vt:lpstr>Udacity Rebrand</vt:lpstr>
      <vt:lpstr>Cloud Architect Nanodegree Program</vt:lpstr>
      <vt:lpstr>Today’s Agenda</vt:lpstr>
      <vt:lpstr>Ice Breaker : Let’s have fun 🤩😎   What crazy activities do you dream of trying someday?    </vt:lpstr>
      <vt:lpstr>    Project Walkthrough     </vt:lpstr>
      <vt:lpstr>Project Summary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Benefits of Moving to Azure</vt:lpstr>
      <vt:lpstr>Let’s discuss</vt:lpstr>
      <vt:lpstr>Benefits of ARM Templates</vt:lpstr>
      <vt:lpstr>Tips &amp; Tricks</vt:lpstr>
      <vt:lpstr>Additional Resources</vt:lpstr>
      <vt:lpstr>🤩 Yeah, it’s QA Time 🤩</vt:lpstr>
      <vt:lpstr>🙏 Thanks 🙏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Cloud Architect Nanodegree Program.</dc:title>
  <cp:lastModifiedBy>Dhruv Kinger</cp:lastModifiedBy>
  <cp:revision>63</cp:revision>
  <dcterms:modified xsi:type="dcterms:W3CDTF">2022-05-28T23:38:44Z</dcterms:modified>
</cp:coreProperties>
</file>